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0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7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2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8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5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9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5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1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7266-7372-435F-81DF-56932953BDC5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715D-5CF6-4CED-AA72-0811A1C7B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8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HT\Desktop\article126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010" y="404664"/>
            <a:ext cx="48153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Инна Козлова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9504" y="1458257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Леонид Сушко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796" y="2598002"/>
            <a:ext cx="4463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Катя Лебеденко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3657266"/>
            <a:ext cx="42427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Саша Алексеев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838" y="4488263"/>
            <a:ext cx="39310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Илья </a:t>
            </a:r>
            <a:r>
              <a:rPr lang="ru-RU" sz="4800" b="1" dirty="0" err="1">
                <a:solidFill>
                  <a:srgbClr val="FF0000"/>
                </a:solidFill>
              </a:rPr>
              <a:t>Кацаиль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5372690"/>
            <a:ext cx="54487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Евгений Сереженко</a:t>
            </a:r>
          </a:p>
        </p:txBody>
      </p:sp>
    </p:spTree>
    <p:extLst>
      <p:ext uri="{BB962C8B-B14F-4D97-AF65-F5344CB8AC3E}">
        <p14:creationId xmlns:p14="http://schemas.microsoft.com/office/powerpoint/2010/main" val="56952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HT\Desktop\article126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Саша Прокопович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1340768"/>
            <a:ext cx="46317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Вера </a:t>
            </a:r>
            <a:r>
              <a:rPr lang="ru-RU" sz="4800" b="1" dirty="0" err="1">
                <a:solidFill>
                  <a:srgbClr val="FF0000"/>
                </a:solidFill>
              </a:rPr>
              <a:t>Георгинова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876" y="2413337"/>
            <a:ext cx="57179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Федя </a:t>
            </a:r>
            <a:r>
              <a:rPr lang="ru-RU" sz="4800" b="1" dirty="0" err="1">
                <a:solidFill>
                  <a:srgbClr val="FF0000"/>
                </a:solidFill>
              </a:rPr>
              <a:t>Воскребенцов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35" y="3244334"/>
            <a:ext cx="43413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Филипп </a:t>
            </a:r>
            <a:r>
              <a:rPr lang="ru-RU" sz="4800" b="1" dirty="0" err="1" smtClean="0">
                <a:solidFill>
                  <a:srgbClr val="FF0000"/>
                </a:solidFill>
              </a:rPr>
              <a:t>Асович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859" y="4293096"/>
            <a:ext cx="40502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Жора </a:t>
            </a:r>
            <a:r>
              <a:rPr lang="ru-RU" sz="4800" b="1" dirty="0" err="1">
                <a:solidFill>
                  <a:srgbClr val="FF0000"/>
                </a:solidFill>
              </a:rPr>
              <a:t>Томаков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293" y="5229200"/>
            <a:ext cx="52693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Антонина </a:t>
            </a:r>
            <a:r>
              <a:rPr lang="ru-RU" sz="4800" b="1" dirty="0" err="1">
                <a:solidFill>
                  <a:srgbClr val="FF0000"/>
                </a:solidFill>
              </a:rPr>
              <a:t>Хараман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HT\Desktop\article126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7874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Рефика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Мусафаева-Карахан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242525"/>
            <a:ext cx="35554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Борис </a:t>
            </a:r>
            <a:r>
              <a:rPr lang="ru-RU" sz="4800" b="1" dirty="0" err="1" smtClean="0">
                <a:solidFill>
                  <a:srgbClr val="FF0000"/>
                </a:solidFill>
              </a:rPr>
              <a:t>Эргле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04864"/>
            <a:ext cx="53830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Анатолий Кравчуке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88559" y="3035861"/>
            <a:ext cx="4659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Анна </a:t>
            </a:r>
            <a:r>
              <a:rPr lang="ru-RU" sz="4800" b="1" dirty="0" err="1" smtClean="0">
                <a:solidFill>
                  <a:srgbClr val="FF0000"/>
                </a:solidFill>
              </a:rPr>
              <a:t>Сандулова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2109" y="4005063"/>
            <a:ext cx="54437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Анатолий </a:t>
            </a:r>
            <a:r>
              <a:rPr lang="ru-RU" sz="4800" b="1" dirty="0" err="1">
                <a:solidFill>
                  <a:srgbClr val="FF0000"/>
                </a:solidFill>
              </a:rPr>
              <a:t>Сандулов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1614" y="5157191"/>
            <a:ext cx="4353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Анна Науменко</a:t>
            </a:r>
          </a:p>
        </p:txBody>
      </p:sp>
    </p:spTree>
    <p:extLst>
      <p:ext uri="{BB962C8B-B14F-4D97-AF65-F5344CB8AC3E}">
        <p14:creationId xmlns:p14="http://schemas.microsoft.com/office/powerpoint/2010/main" val="18437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HT\Desktop\article126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389198"/>
            <a:ext cx="55230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 Николай Бережной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1214701"/>
            <a:ext cx="43492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Анастасия Спаи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204864"/>
            <a:ext cx="4652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Василий Шпигун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3244333"/>
            <a:ext cx="4853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Сергей Салтыков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974" y="4149080"/>
            <a:ext cx="3840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и многие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7232" y="5348342"/>
            <a:ext cx="51348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многие другие</a:t>
            </a:r>
          </a:p>
        </p:txBody>
      </p:sp>
    </p:spTree>
    <p:extLst>
      <p:ext uri="{BB962C8B-B14F-4D97-AF65-F5344CB8AC3E}">
        <p14:creationId xmlns:p14="http://schemas.microsoft.com/office/powerpoint/2010/main" val="27169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F:\мак\подполье\img_2651-1708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0"/>
            <a:ext cx="9144000" cy="686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</dc:creator>
  <cp:lastModifiedBy>HT</cp:lastModifiedBy>
  <cp:revision>3</cp:revision>
  <dcterms:created xsi:type="dcterms:W3CDTF">2016-04-20T17:00:23Z</dcterms:created>
  <dcterms:modified xsi:type="dcterms:W3CDTF">2016-04-20T17:37:21Z</dcterms:modified>
</cp:coreProperties>
</file>