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6E5F-41FE-458C-A4FD-411211961EE3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4B04-C865-49E4-AD21-6C2C83F15B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6E5F-41FE-458C-A4FD-411211961EE3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4B04-C865-49E4-AD21-6C2C83F15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6E5F-41FE-458C-A4FD-411211961EE3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4B04-C865-49E4-AD21-6C2C83F15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6E5F-41FE-458C-A4FD-411211961EE3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4B04-C865-49E4-AD21-6C2C83F15B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6E5F-41FE-458C-A4FD-411211961EE3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4B04-C865-49E4-AD21-6C2C83F15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6E5F-41FE-458C-A4FD-411211961EE3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4B04-C865-49E4-AD21-6C2C83F15B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6E5F-41FE-458C-A4FD-411211961EE3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4B04-C865-49E4-AD21-6C2C83F15B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6E5F-41FE-458C-A4FD-411211961EE3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4B04-C865-49E4-AD21-6C2C83F15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6E5F-41FE-458C-A4FD-411211961EE3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4B04-C865-49E4-AD21-6C2C83F15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6E5F-41FE-458C-A4FD-411211961EE3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4B04-C865-49E4-AD21-6C2C83F15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6E5F-41FE-458C-A4FD-411211961EE3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4B04-C865-49E4-AD21-6C2C83F15B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806E5F-41FE-458C-A4FD-411211961EE3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DE4B04-C865-49E4-AD21-6C2C83F15B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988840"/>
            <a:ext cx="94342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The beginning of the end.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083116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708920"/>
            <a:ext cx="8556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Много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шума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ничего</a:t>
            </a:r>
          </a:p>
        </p:txBody>
      </p:sp>
    </p:spTree>
    <p:extLst>
      <p:ext uri="{BB962C8B-B14F-4D97-AF65-F5344CB8AC3E}">
        <p14:creationId xmlns:p14="http://schemas.microsoft.com/office/powerpoint/2010/main" val="16164388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52736"/>
            <a:ext cx="71287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world’s a stage, and all the men and women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merely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players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1428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700809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Весь мир театр. В нем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женщины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 мужчины – 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актеры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92342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7" y="2564904"/>
            <a:ext cx="6017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Начало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конца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3411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2204864"/>
            <a:ext cx="54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There’s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rub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2773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708920"/>
            <a:ext cx="79402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Вот в чем загвоздка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71359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988840"/>
            <a:ext cx="67687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000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ends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well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240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132856"/>
            <a:ext cx="1186969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Все хорошо, что хорошо кончается</a:t>
            </a:r>
          </a:p>
        </p:txBody>
      </p:sp>
    </p:spTree>
    <p:extLst>
      <p:ext uri="{BB962C8B-B14F-4D97-AF65-F5344CB8AC3E}">
        <p14:creationId xmlns:p14="http://schemas.microsoft.com/office/powerpoint/2010/main" val="12695679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420888"/>
            <a:ext cx="87122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Brevity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is the soul of wit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087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276872"/>
            <a:ext cx="74888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000" dirty="0" smtClean="0"/>
              <a:t>         </a:t>
            </a:r>
            <a:r>
              <a:rPr lang="ru-RU" sz="4800" dirty="0" smtClean="0"/>
              <a:t>Краткость</a:t>
            </a:r>
            <a:r>
              <a:rPr lang="en-US" sz="4800" dirty="0"/>
              <a:t> </a:t>
            </a:r>
            <a:r>
              <a:rPr lang="ru-RU" sz="4800" dirty="0" smtClean="0"/>
              <a:t>сестра</a:t>
            </a:r>
            <a:r>
              <a:rPr lang="en-US" sz="4800" dirty="0"/>
              <a:t> </a:t>
            </a:r>
            <a:r>
              <a:rPr lang="ru-RU" sz="4800" dirty="0" smtClean="0"/>
              <a:t>таланта</a:t>
            </a:r>
            <a:r>
              <a:rPr lang="en-US" sz="4800" dirty="0" smtClean="0"/>
              <a:t>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291885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852936"/>
            <a:ext cx="84873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Much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ado about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nothing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7978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</TotalTime>
  <Words>72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2017-11-13T20:37:18Z</dcterms:created>
  <dcterms:modified xsi:type="dcterms:W3CDTF">2017-11-13T20:54:08Z</dcterms:modified>
</cp:coreProperties>
</file>