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3" r:id="rId2"/>
    <p:sldId id="268" r:id="rId3"/>
    <p:sldId id="272" r:id="rId4"/>
    <p:sldId id="271" r:id="rId5"/>
    <p:sldId id="273" r:id="rId6"/>
    <p:sldId id="274" r:id="rId7"/>
    <p:sldId id="275" r:id="rId8"/>
    <p:sldId id="277" r:id="rId9"/>
    <p:sldId id="295" r:id="rId10"/>
    <p:sldId id="294" r:id="rId11"/>
    <p:sldId id="293" r:id="rId12"/>
    <p:sldId id="292" r:id="rId13"/>
    <p:sldId id="296" r:id="rId14"/>
    <p:sldId id="297" r:id="rId15"/>
    <p:sldId id="300" r:id="rId16"/>
    <p:sldId id="301" r:id="rId17"/>
    <p:sldId id="299" r:id="rId18"/>
    <p:sldId id="298" r:id="rId19"/>
    <p:sldId id="278" r:id="rId20"/>
    <p:sldId id="279" r:id="rId21"/>
    <p:sldId id="287" r:id="rId22"/>
    <p:sldId id="276" r:id="rId23"/>
    <p:sldId id="284" r:id="rId24"/>
    <p:sldId id="285" r:id="rId25"/>
    <p:sldId id="286" r:id="rId26"/>
    <p:sldId id="288" r:id="rId27"/>
    <p:sldId id="289" r:id="rId28"/>
    <p:sldId id="290" r:id="rId29"/>
    <p:sldId id="305" r:id="rId30"/>
    <p:sldId id="306" r:id="rId31"/>
    <p:sldId id="304" r:id="rId32"/>
    <p:sldId id="303" r:id="rId33"/>
    <p:sldId id="302" r:id="rId34"/>
    <p:sldId id="308" r:id="rId35"/>
    <p:sldId id="307" r:id="rId36"/>
    <p:sldId id="309" r:id="rId37"/>
    <p:sldId id="310" r:id="rId38"/>
    <p:sldId id="31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4200"/>
    <a:srgbClr val="CCFF99"/>
    <a:srgbClr val="B00000"/>
    <a:srgbClr val="007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15" autoAdjust="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9508-42C8-443A-AD40-AE049D588A8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EDE4-DF17-4086-A820-D34DC63D2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42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«Международный день птиц» — интернациональный экологический праздник, который отмечается ежегодно, 1 апреля. В Российской Федерации является самым известным из «птичьих» праздников. Впервые в СССР «Международный день птиц» отмечался 1 апреля в 1927 году. Событие было знаменательно тем, что только в Москве было развешено 1098 птичьих домиков, в акции приняли участие около 5 тысяч человек, в основном детей и подростков. В 1928 году «День птиц» зашагал по всей стране Советов, собрав более 60 тысяч участников, которыми было развешено около 15.000 скворечников.</a:t>
            </a:r>
            <a:r>
              <a:rPr lang="ru-RU" baseline="0" dirty="0" smtClean="0"/>
              <a:t> </a:t>
            </a:r>
            <a:r>
              <a:rPr lang="ru-RU" dirty="0" smtClean="0"/>
              <a:t>По традиции в это время в ожидании пернатых развешивались скворечники, </a:t>
            </a:r>
            <a:r>
              <a:rPr lang="ru-RU" dirty="0" err="1" smtClean="0"/>
              <a:t>синичники</a:t>
            </a:r>
            <a:r>
              <a:rPr lang="ru-RU" dirty="0" smtClean="0"/>
              <a:t>, </a:t>
            </a:r>
            <a:r>
              <a:rPr lang="ru-RU" dirty="0" err="1" smtClean="0"/>
              <a:t>гоголятники</a:t>
            </a:r>
            <a:r>
              <a:rPr lang="ru-RU" dirty="0" smtClean="0"/>
              <a:t> и прочие «птичьи домики». Постепенно праздник сошёл на нет. И</a:t>
            </a:r>
            <a:r>
              <a:rPr lang="ru-RU" baseline="0" dirty="0" smtClean="0"/>
              <a:t> только в </a:t>
            </a:r>
            <a:r>
              <a:rPr lang="ru-RU" dirty="0" smtClean="0"/>
              <a:t>1994 году, благодаря усилиям энтузиастов-орнитологов из созданного в 1993 году Союза охраны птиц России, праздник получил вторую жизнь.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EDE4-DF17-4086-A820-D34DC63D2D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20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5A4E-6EEE-44C0-A41F-C95591838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F8A1-2187-4D72-80E6-13CDBB4FA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0808A-FDBD-42A4-A1DB-07191CA99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B79F-A93E-47F0-9168-7A0FDAE9B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7978-6E60-43CF-B6B6-D54B9C0F5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5413-9E25-4AA5-8292-788FEE191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0C97-4C51-4FC8-AD62-982F44362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B9AA-648A-4EFA-9565-9D5EE308F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609DF-7A71-4900-BD96-445C0C01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1734-B141-4FD3-AAE6-3E568FF2E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BDE1-AA07-42A2-8A01-768897C56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8A0C9F9-D5E6-4F60-9F1C-5F397A731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filin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snegir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soroka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sinica_bolshaya.mp3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kukushka.mp3" TargetMode="External"/><Relationship Id="rId5" Type="http://schemas.openxmlformats.org/officeDocument/2006/relationships/image" Target="../media/image20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zagadka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muzyka+-+trevozhnaya.mp3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bolshoy_pestr_dyatel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zhavoronok_polevoy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solovey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2048" y="2285992"/>
            <a:ext cx="2881951" cy="41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57290" y="1714488"/>
            <a:ext cx="642942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АПРЕЛЯ – МЕЖДУНАРОДНЫЙ ДЕНЬ ПТИЦ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12" y="1071546"/>
            <a:ext cx="315154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72198" y="2714620"/>
            <a:ext cx="22493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филин</a:t>
            </a:r>
          </a:p>
        </p:txBody>
      </p:sp>
      <p:pic>
        <p:nvPicPr>
          <p:cNvPr id="7" name="fil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58148" y="5286388"/>
            <a:ext cx="714380" cy="642942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071546"/>
            <a:ext cx="6182655" cy="41549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Чернокрылый,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Красногрудый.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зимой найдет приют.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боится он простуды: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С первым снегом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Тут как тут!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1142984"/>
            <a:ext cx="5072098" cy="3367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4500570"/>
            <a:ext cx="26629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снегирь</a:t>
            </a:r>
          </a:p>
        </p:txBody>
      </p:sp>
      <p:pic>
        <p:nvPicPr>
          <p:cNvPr id="7" name="sneg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5429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58148" y="5286388"/>
            <a:ext cx="714380" cy="642942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57356" y="1357298"/>
            <a:ext cx="5958682" cy="3207032"/>
          </a:xfr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Непоседа пестрая,</a:t>
            </a:r>
          </a:p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Птица длиннохвостая,</a:t>
            </a:r>
          </a:p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Птица говорливая,</a:t>
            </a:r>
          </a:p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болтливая.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1071546"/>
            <a:ext cx="5143536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934" y="4572008"/>
            <a:ext cx="2304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</a:t>
            </a:r>
          </a:p>
        </p:txBody>
      </p:sp>
      <p:pic>
        <p:nvPicPr>
          <p:cNvPr id="6" name="soro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28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5286388"/>
            <a:ext cx="714380" cy="642942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357298"/>
            <a:ext cx="7217938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Хоть поменьше воробья,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боюсь зимы и я,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Всем известная вам птица.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зовут меня 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1071546"/>
            <a:ext cx="512219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inica_bolsh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5357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4429132"/>
            <a:ext cx="24352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синица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5286388"/>
            <a:ext cx="714380" cy="642942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428736"/>
            <a:ext cx="6097567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гнезде над птенцами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Она не воркует,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Летает по лесу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громко кукует.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1071546"/>
            <a:ext cx="4929222" cy="342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4643446"/>
            <a:ext cx="29758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кукушка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786710" y="5143512"/>
            <a:ext cx="785818" cy="785818"/>
          </a:xfrm>
          <a:prstGeom prst="actionButtonReturn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kukus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4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286124"/>
            <a:ext cx="814393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Людям на данный момент известны </a:t>
            </a:r>
            <a:r>
              <a:rPr lang="ru-RU" sz="3600" b="1" cap="none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9800</a:t>
            </a:r>
            <a:r>
              <a:rPr lang="ru-RU" sz="3600" b="1" cap="none" spc="0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видов пернатых, которые живут на Земле.</a:t>
            </a:r>
            <a:br>
              <a:rPr lang="ru-RU" sz="3600" b="1" cap="none" spc="0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Самые распространенные птицы на Земле это </a:t>
            </a:r>
            <a:r>
              <a:rPr lang="ru-RU" sz="3600" b="1" cap="none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куры.</a:t>
            </a:r>
            <a:endParaRPr lang="ru-RU" sz="3600" b="1" cap="none" spc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480"/>
            <a:ext cx="4762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29586" y="5715016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57422" y="714356"/>
            <a:ext cx="5375189" cy="923330"/>
          </a:xfr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4786322"/>
            <a:ext cx="27622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643050"/>
            <a:ext cx="3095626" cy="300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zagad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143380"/>
            <a:ext cx="764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Единственная в мире птица, у которой вообще нет крыльев, это </a:t>
            </a:r>
            <a:r>
              <a:rPr lang="ru-RU" sz="3600" b="1" cap="none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киви</a:t>
            </a:r>
            <a:r>
              <a:rPr lang="ru-RU" sz="3600" b="1" dirty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Живёт она в Новой Зеландии.</a:t>
            </a:r>
            <a:endParaRPr lang="ru-RU" sz="3600" b="1" cap="none" spc="0" dirty="0">
              <a:ln w="11430"/>
              <a:solidFill>
                <a:srgbClr val="0042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7166"/>
            <a:ext cx="4764651" cy="374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72462" y="5786454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496"/>
            <a:ext cx="4071966" cy="288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000108"/>
            <a:ext cx="71438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тяжелая по весу птица из тех, которые могут летать, — это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дудак </a:t>
            </a:r>
            <a:r>
              <a:rPr lang="ru-RU" sz="3600" b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дрофа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29586" y="5715016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214422"/>
            <a:ext cx="1838548" cy="2909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286256"/>
            <a:ext cx="885828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Колибри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самая маленькая птица на планете. Яйцо 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колибри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самое 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маленькое в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мире. </a:t>
            </a:r>
            <a:r>
              <a:rPr lang="ru-RU" sz="2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20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 фото яйцо колибри и </a:t>
            </a:r>
            <a:r>
              <a:rPr lang="ru-RU" sz="2000" b="1" dirty="0" err="1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страусиное</a:t>
            </a:r>
            <a:r>
              <a:rPr lang="ru-RU" sz="20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яйцо) </a:t>
            </a:r>
            <a:endParaRPr lang="ru-RU" sz="4000" b="1" dirty="0">
              <a:ln w="11430"/>
              <a:solidFill>
                <a:srgbClr val="0042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5715016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0" t="1820" b="8244"/>
          <a:stretch>
            <a:fillRect/>
          </a:stretch>
        </p:blipFill>
        <p:spPr bwMode="auto">
          <a:xfrm>
            <a:off x="1500166" y="1142984"/>
            <a:ext cx="4863719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571480"/>
            <a:ext cx="4429156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большая птица 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мире –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страус.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Имеет 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рост от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м.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Страус 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быстро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бегает 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развивает 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скорость до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 км/ч.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Вес этой птицы составляет более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130 кг.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 t="6034" r="6896" b="4741"/>
          <a:stretch>
            <a:fillRect/>
          </a:stretch>
        </p:blipFill>
        <p:spPr bwMode="auto">
          <a:xfrm>
            <a:off x="500034" y="531792"/>
            <a:ext cx="3944605" cy="5040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5715016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786058"/>
            <a:ext cx="871543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большой представитель пернатых, который умеет летать, —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кондор.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него размах крыльев иногда достигает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м.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Вес  около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кг.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Поднимается он на гигантские высоты –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10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км.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309934" cy="2784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5715016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000372"/>
            <a:ext cx="7974861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большой размах крыла имеет 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странствующий альбатрос.</a:t>
            </a:r>
          </a:p>
          <a:p>
            <a:pPr algn="ctr">
              <a:defRPr/>
            </a:pP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Зафиксирован максимальный  размах крыла этой птицы – </a:t>
            </a:r>
          </a:p>
          <a:p>
            <a:pPr algn="ctr">
              <a:defRPr/>
            </a:pP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метра 63 см.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930" y="428604"/>
            <a:ext cx="386294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5715016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4071942"/>
            <a:ext cx="8229600" cy="120032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время охоты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сокол сапсан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достигать скорости более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320 км/ч.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2"/>
            <a:ext cx="3998261" cy="313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5715016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3643314"/>
            <a:ext cx="8872510" cy="2308324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Императорский пингвин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изредка может голодать даже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недель, </a:t>
            </a:r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 высиживает будущее потомство. Для него не страшен холод до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50-60</a:t>
            </a:r>
            <a:r>
              <a:rPr lang="en-US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º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2962275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71504" cy="357190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786190"/>
            <a:ext cx="797482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Чайки</a:t>
            </a:r>
            <a:r>
              <a:rPr lang="ru-RU" sz="36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могут пить соленую воду, потому как у них гланды способны фильтровать соль.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28604"/>
            <a:ext cx="4190996" cy="3286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786710" y="5143512"/>
            <a:ext cx="785818" cy="785818"/>
          </a:xfrm>
          <a:prstGeom prst="actionButtonReturn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00042"/>
            <a:ext cx="5451290" cy="551563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929322" y="500063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дрофа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muzyka+-+trevozh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2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1714488"/>
            <a:ext cx="4724178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Всё время стучит,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Деревья долбит,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их не калечит,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лечит.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6112683" cy="5073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929190" y="492919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белая чайка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85794"/>
            <a:ext cx="6793190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429124" y="450057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розовый</a:t>
            </a:r>
            <a:r>
              <a:rPr lang="ru-RU" sz="3600" b="1" dirty="0" smtClean="0">
                <a:solidFill>
                  <a:schemeClr val="bg1"/>
                </a:solidFill>
              </a:rPr>
              <a:t> пеликан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7167554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000496" y="485776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белоклювая</a:t>
            </a:r>
            <a:r>
              <a:rPr lang="ru-RU" sz="3600" b="1" dirty="0" smtClean="0">
                <a:solidFill>
                  <a:schemeClr val="bg1"/>
                </a:solidFill>
              </a:rPr>
              <a:t> гагара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00108"/>
            <a:ext cx="6289678" cy="483201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857752" y="4786322"/>
            <a:ext cx="31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чёрный аист</a:t>
            </a:r>
            <a:endParaRPr lang="ru-RU" sz="3600" b="1" dirty="0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857232"/>
            <a:ext cx="6918121" cy="487035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714876" y="4714884"/>
            <a:ext cx="31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горный гусь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356"/>
            <a:ext cx="6601637" cy="5357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857752" y="5143512"/>
            <a:ext cx="31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степной орёл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71480"/>
            <a:ext cx="3643338" cy="531355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429124" y="507207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err="1" smtClean="0">
                <a:solidFill>
                  <a:schemeClr val="bg1"/>
                </a:solidFill>
              </a:rPr>
              <a:t>стерх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71612"/>
            <a:ext cx="82153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«Рыбе – вода, птице - воздух, зверю – лес, степи, горы. А человеку нужна Родина. И охранять природу – значит охранять Родину».</a:t>
            </a:r>
          </a:p>
          <a:p>
            <a:pPr algn="r"/>
            <a:r>
              <a:rPr lang="ru-RU" sz="36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Пришвин</a:t>
            </a:r>
            <a:endParaRPr lang="ru-RU" sz="3600" b="1" cap="none" spc="0" dirty="0">
              <a:ln w="11430"/>
              <a:solidFill>
                <a:srgbClr val="0042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7801004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Люди, берегите всё живое!</a:t>
            </a:r>
            <a:endParaRPr lang="ru-RU" sz="80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786710" y="5143512"/>
            <a:ext cx="785818" cy="785818"/>
          </a:xfrm>
          <a:prstGeom prst="actionButtonReturn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64" y="928670"/>
            <a:ext cx="3143272" cy="49516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429388" y="2571744"/>
            <a:ext cx="19463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дятел</a:t>
            </a:r>
          </a:p>
        </p:txBody>
      </p:sp>
      <p:pic>
        <p:nvPicPr>
          <p:cNvPr id="5" name="bolshoy_pestr_dyat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5500702"/>
            <a:ext cx="304800" cy="3048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58148" y="5286388"/>
            <a:ext cx="714380" cy="642942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04" y="1643050"/>
            <a:ext cx="7061549" cy="3207032"/>
          </a:xfr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Гнездо своё он в поле вьёт,</a:t>
            </a:r>
          </a:p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тянутся растения.</a:t>
            </a:r>
          </a:p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и песни, и полёт</a:t>
            </a:r>
          </a:p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Вошли в стихотворения.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12" y="1142983"/>
            <a:ext cx="5072098" cy="338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4500570"/>
            <a:ext cx="36231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жаворонок</a:t>
            </a:r>
          </a:p>
        </p:txBody>
      </p:sp>
      <p:pic>
        <p:nvPicPr>
          <p:cNvPr id="7" name="zhavoronok_polev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5500702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58148" y="5286388"/>
            <a:ext cx="714380" cy="642942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571612"/>
            <a:ext cx="7261090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без нот и без свирели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Лучше всех выводит трели,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Голосистей и нежней?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же это?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1142984"/>
            <a:ext cx="502058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14744" y="4643446"/>
            <a:ext cx="26269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соловей</a:t>
            </a:r>
          </a:p>
        </p:txBody>
      </p:sp>
      <p:pic>
        <p:nvPicPr>
          <p:cNvPr id="5" name="solov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5429264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58148" y="5286388"/>
            <a:ext cx="714380" cy="642942"/>
          </a:xfrm>
          <a:prstGeom prst="actionButtonForwardNext">
            <a:avLst/>
          </a:prstGeom>
          <a:solidFill>
            <a:srgbClr val="CC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5984" y="1785926"/>
            <a:ext cx="4123245" cy="1581972"/>
          </a:xfr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Днём молчит,</a:t>
            </a:r>
          </a:p>
          <a:p>
            <a:pPr eaLnBrk="1" hangingPunct="1">
              <a:buFontTx/>
              <a:buNone/>
              <a:defRPr/>
            </a:pPr>
            <a:r>
              <a:rPr lang="ru-RU" sz="4400" b="1" dirty="0" smtClean="0">
                <a:ln w="11430">
                  <a:solidFill>
                    <a:srgbClr val="007000"/>
                  </a:solidFill>
                </a:ln>
                <a:solidFill>
                  <a:srgbClr val="004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Ночью кричит.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574</Words>
  <Application>Microsoft Office PowerPoint</Application>
  <PresentationFormat>Экран (4:3)</PresentationFormat>
  <Paragraphs>68</Paragraphs>
  <Slides>38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Слайд 1</vt:lpstr>
      <vt:lpstr>Отгадай загадку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</cp:lastModifiedBy>
  <cp:revision>124</cp:revision>
  <dcterms:created xsi:type="dcterms:W3CDTF">2012-08-12T16:04:58Z</dcterms:created>
  <dcterms:modified xsi:type="dcterms:W3CDTF">2016-04-01T07:35:51Z</dcterms:modified>
</cp:coreProperties>
</file>