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58" r:id="rId5"/>
    <p:sldId id="267" r:id="rId6"/>
    <p:sldId id="260" r:id="rId7"/>
    <p:sldId id="270" r:id="rId8"/>
    <p:sldId id="261" r:id="rId9"/>
    <p:sldId id="264" r:id="rId10"/>
    <p:sldId id="268" r:id="rId11"/>
    <p:sldId id="271" r:id="rId12"/>
    <p:sldId id="269" r:id="rId13"/>
    <p:sldId id="259" r:id="rId14"/>
    <p:sldId id="263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52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433881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32860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967209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30229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146406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831297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666050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30289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659677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179692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85234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74D5-A317-4C0D-B7D9-EBC12D9A7103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FA3C2-6C9C-4D12-AE7F-8C8C16450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56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0263"/>
            <a:ext cx="9144000" cy="174997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А. Блок. «На лугу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С. Маршак. «Снег уже теперь не тот»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4674" y="5092262"/>
            <a:ext cx="5917325" cy="1466193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Подготовила:  Денисенко М. Е. </a:t>
            </a:r>
          </a:p>
          <a:p>
            <a:pPr algn="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МБОУ «СОШ №1 </a:t>
            </a:r>
          </a:p>
          <a:p>
            <a:pPr algn="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г. Бахчисарай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909" y="0"/>
            <a:ext cx="8781393" cy="1639614"/>
          </a:xfrm>
        </p:spPr>
        <p:txBody>
          <a:bodyPr>
            <a:normAutofit/>
          </a:bodyPr>
          <a:lstStyle/>
          <a:p>
            <a:pPr algn="ctr"/>
            <a:r>
              <a:rPr lang="ru-RU" sz="31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САМУИЛ ЯКОВЛЕВИЧ </a:t>
            </a:r>
            <a:r>
              <a:rPr lang="ru-RU" sz="3100" b="1" cap="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МАРШАк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1887 - 1964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166582"/>
            <a:ext cx="3932236" cy="38115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7650" name="Picture 2" descr="Картинки по запросу марш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88" y="419535"/>
            <a:ext cx="4258770" cy="6241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6815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855" y="0"/>
            <a:ext cx="10610193" cy="14819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Маршак «Снег уже теперь не тот»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166582"/>
            <a:ext cx="3932236" cy="38115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28674" name="Picture 2" descr="Картинки по запросу маршак снег теперь уже не т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892" y="1478251"/>
            <a:ext cx="8657350" cy="515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6815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220717"/>
            <a:ext cx="10515600" cy="14699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Словарик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2" y="1529255"/>
            <a:ext cx="10515600" cy="46477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Стёжки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/>
              <a:t>– </a:t>
            </a:r>
            <a:r>
              <a:rPr lang="ru-RU" sz="4000" b="1" dirty="0" smtClean="0"/>
              <a:t>тропинки</a:t>
            </a:r>
            <a:r>
              <a:rPr lang="ru-RU" sz="4000" b="1" dirty="0" smtClean="0"/>
              <a:t>.</a:t>
            </a:r>
            <a:endParaRPr lang="ru-RU" sz="4000" b="1" dirty="0" smtClean="0"/>
          </a:p>
          <a:p>
            <a:r>
              <a:rPr lang="ru-RU" sz="4000" b="1" dirty="0" smtClean="0">
                <a:solidFill>
                  <a:srgbClr val="002060"/>
                </a:solidFill>
              </a:rPr>
              <a:t>Серебром светятся серёжки</a:t>
            </a:r>
            <a:r>
              <a:rPr lang="ru-RU" sz="40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2389" y="3846786"/>
            <a:ext cx="6358492" cy="2822028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на вербах светятся сереж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3939" y="472966"/>
            <a:ext cx="3773110" cy="2930252"/>
          </a:xfrm>
          <a:prstGeom prst="rect">
            <a:avLst/>
          </a:prstGeom>
          <a:noFill/>
        </p:spPr>
      </p:pic>
      <p:pic>
        <p:nvPicPr>
          <p:cNvPr id="8" name="Picture 4" descr="&amp;Ocy;&amp;bcy;&amp;ocy;&amp;icy; &amp;tcy;&amp;rcy;&amp;ocy;&amp;pcy;&amp;icy;&amp;ncy;&amp;kcy;&amp;acy;, &amp;ocy;&amp;bcy;&amp;lcy;&amp;acy;&amp;kcy;&amp;acy;, &amp;dcy;&amp;iecy;&amp;rcy;&amp;iecy;&amp;vcy;&amp;softcy;&amp;yacy;, &amp;pcy;&amp;rcy;&amp;ucy;&amp;dcy; 52364 / &amp;Rcy;&amp;acy;&amp;zcy;&amp;dcy;&amp;iecy;&amp;lcy;: &amp;Pcy;&amp;iecy;&amp;jcy;&amp;zcy;&amp;acy;&amp;zhcy;&amp;icy; / HallPic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00" y="3761214"/>
            <a:ext cx="3590260" cy="2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5804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76763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Признаки весны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40524"/>
            <a:ext cx="5157787" cy="5675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А. Блок «На лугу»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129051"/>
            <a:ext cx="5157787" cy="40606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Леса виднее.</a:t>
            </a:r>
          </a:p>
          <a:p>
            <a:r>
              <a:rPr lang="ru-RU" sz="3600" dirty="0" smtClean="0"/>
              <a:t>Небеса синее.</a:t>
            </a:r>
          </a:p>
          <a:p>
            <a:r>
              <a:rPr lang="ru-RU" sz="3600" dirty="0" err="1" smtClean="0"/>
              <a:t>Чернее</a:t>
            </a:r>
            <a:r>
              <a:rPr lang="ru-RU" sz="3600" dirty="0" smtClean="0"/>
              <a:t> на пашне полоса.</a:t>
            </a:r>
          </a:p>
          <a:p>
            <a:r>
              <a:rPr lang="ru-RU" sz="3600" dirty="0" smtClean="0"/>
              <a:t>В ручье журчит волна.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351129"/>
            <a:ext cx="5183188" cy="5595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С. Маршак «Снег уже теперь не тот»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129051"/>
            <a:ext cx="6019799" cy="406061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Снег потемнел в поле.</a:t>
            </a:r>
          </a:p>
          <a:p>
            <a:r>
              <a:rPr lang="ru-RU" sz="3600" dirty="0" smtClean="0"/>
              <a:t>На озёрах треснул лёд.</a:t>
            </a:r>
          </a:p>
          <a:p>
            <a:r>
              <a:rPr lang="ru-RU" sz="3600" dirty="0" smtClean="0"/>
              <a:t>Небо стало выше.</a:t>
            </a:r>
          </a:p>
          <a:p>
            <a:r>
              <a:rPr lang="ru-RU" sz="3600" dirty="0" smtClean="0"/>
              <a:t>Веселей зачирикал воробей.</a:t>
            </a:r>
          </a:p>
          <a:p>
            <a:r>
              <a:rPr lang="ru-RU" sz="3600" dirty="0" err="1" smtClean="0"/>
              <a:t>Чернее</a:t>
            </a:r>
            <a:r>
              <a:rPr lang="ru-RU" sz="3600" dirty="0" smtClean="0"/>
              <a:t> стёжки и дорожки.</a:t>
            </a:r>
          </a:p>
          <a:p>
            <a:r>
              <a:rPr lang="ru-RU" sz="3600" dirty="0" smtClean="0"/>
              <a:t>На вербах серёжки.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2399623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Найди в тексте и прочитай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510" y="1434662"/>
            <a:ext cx="10581291" cy="50607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Прочитайте, как в стихотворении А. Блока приходит к нам весна?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Весна идёт сторонкой.</a:t>
            </a:r>
          </a:p>
          <a:p>
            <a:r>
              <a:rPr lang="ru-RU" sz="3200" dirty="0" smtClean="0"/>
              <a:t>Как в этом стихотворении автор пишет о ручье?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Нет  это звонко, тонко  в ручье журчит волна.</a:t>
            </a:r>
          </a:p>
          <a:p>
            <a:r>
              <a:rPr lang="ru-RU" sz="3200" dirty="0" smtClean="0"/>
              <a:t>Как меняется небо весной в стихотворении  С. Маршака?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Облака бегут быстрей, небо стало выше.</a:t>
            </a:r>
          </a:p>
          <a:p>
            <a:r>
              <a:rPr lang="ru-RU" sz="3200" dirty="0" smtClean="0"/>
              <a:t>С чем сравнивает С. Маршак  серёжки на вербе?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И на вербах серебром светятся серёжки.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490105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6841"/>
            <a:ext cx="9144000" cy="154502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С.114- 115 – выразительное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картинки школьные 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3289" y="2360025"/>
            <a:ext cx="3703910" cy="4166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7" y="361667"/>
            <a:ext cx="4144228" cy="86663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Ф. Тютчев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457090" y="5155324"/>
            <a:ext cx="4303986" cy="12297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А. Плещеев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Картинки по запросу тютч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69" y="1358461"/>
            <a:ext cx="4067503" cy="5310353"/>
          </a:xfrm>
          <a:prstGeom prst="rect">
            <a:avLst/>
          </a:prstGeom>
          <a:noFill/>
        </p:spPr>
      </p:pic>
      <p:pic>
        <p:nvPicPr>
          <p:cNvPr id="8200" name="Picture 8" descr="Картинки по запросу плещеев"/>
          <p:cNvPicPr>
            <a:picLocks noChangeAspect="1" noChangeArrowheads="1"/>
          </p:cNvPicPr>
          <p:nvPr/>
        </p:nvPicPr>
        <p:blipFill>
          <a:blip r:embed="rId4"/>
          <a:srcRect t="15177"/>
          <a:stretch>
            <a:fillRect/>
          </a:stretch>
        </p:blipFill>
        <p:spPr bwMode="auto">
          <a:xfrm>
            <a:off x="6840153" y="520263"/>
            <a:ext cx="4558316" cy="4493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0785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83" y="1"/>
            <a:ext cx="5596757" cy="11810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Отгадай загадку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793" y="1308538"/>
            <a:ext cx="6668814" cy="4528920"/>
          </a:xfrm>
        </p:spPr>
        <p:txBody>
          <a:bodyPr>
            <a:norm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Переносье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 белым  кругом,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Важно  я  хожу  за  плугом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Огороду, полю  врач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ctr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614745" y="1876097"/>
            <a:ext cx="3740644" cy="39849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Картинки по запросу гра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010" y="2021881"/>
            <a:ext cx="4905549" cy="447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0785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252248"/>
            <a:ext cx="10227603" cy="215987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«Увидел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грача – весну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встречай!»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673" y="1528549"/>
            <a:ext cx="4294354" cy="473577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6897" y="4398579"/>
            <a:ext cx="3078492" cy="14624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Картинки по запросу гра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717" y="2585546"/>
            <a:ext cx="6731876" cy="398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70419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252248"/>
            <a:ext cx="10227603" cy="9774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673" y="1528549"/>
            <a:ext cx="4294354" cy="473577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6897" y="4398579"/>
            <a:ext cx="3078492" cy="14624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Картинки по запросу картинки ребенок с книг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004" y="1717448"/>
            <a:ext cx="6640258" cy="4780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70419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1"/>
            <a:ext cx="7255432" cy="13873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Александр Александрович Блок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1880 - 1921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166582"/>
            <a:ext cx="3932236" cy="38115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6148" name="Picture 4" descr="Картинки по запросу а блок порт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3408" y="217487"/>
            <a:ext cx="5139557" cy="6451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6815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-1"/>
            <a:ext cx="11149515" cy="1340069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Блок «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лугу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166582"/>
            <a:ext cx="3932236" cy="38115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5602" name="Picture 2" descr="Картинки по запросу пашня кар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436" y="1513490"/>
            <a:ext cx="8326273" cy="4929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6815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220717"/>
            <a:ext cx="10515600" cy="14699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Словарик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2" y="1529255"/>
            <a:ext cx="10515600" cy="46477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Пашня </a:t>
            </a:r>
            <a:r>
              <a:rPr lang="ru-RU" sz="4000" dirty="0" smtClean="0"/>
              <a:t>– </a:t>
            </a:r>
            <a:r>
              <a:rPr lang="ru-RU" sz="4000" b="1" dirty="0" smtClean="0"/>
              <a:t>вспаханное поле.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Чу</a:t>
            </a:r>
            <a:r>
              <a:rPr lang="ru-RU" sz="4000" dirty="0" smtClean="0"/>
              <a:t> – </a:t>
            </a:r>
            <a:r>
              <a:rPr lang="ru-RU" sz="4000" b="1" dirty="0" smtClean="0"/>
              <a:t>чуй, </a:t>
            </a:r>
            <a:r>
              <a:rPr lang="ru-RU" sz="4000" b="1" dirty="0" smtClean="0"/>
              <a:t>слышь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&amp;Icy;&amp;lcy;&amp;softcy;&amp;yacy; &amp;Rcy;&amp;iecy;&amp;pcy;&amp;icy;&amp;ncy;. . &amp;Pcy;&amp;acy;&amp;khcy;&amp;acy;&amp;rcy;&amp;softcy;. . &amp;Lcy;&amp;iecy;&amp;vcy; &amp;Ncy;&amp;icy;&amp;kcy;&amp;ocy;&amp;lcy;&amp;acy;&amp;iecy;&amp;vcy;&amp;icy;&amp;chcy; &amp;Tcy;&amp;ocy;&amp;lcy;&amp;scy;&amp;tcy;&amp;ocy;&amp;jcy; &amp;ncy;&amp;acy; &amp;pcy;&amp;acy;&amp;shcy;&amp;ncy;&amp;iecy;. . Ilya Repin. . Portrait of Leo Tolstoy as a Ploughman on a Field. . &amp;R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205" y="2317531"/>
            <a:ext cx="6091795" cy="43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58041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светло голубого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Физкультминутка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689" y="1576663"/>
            <a:ext cx="8529145" cy="499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58979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242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А. Блок. «На лугу С. Маршак. «Снег уже теперь не тот» </vt:lpstr>
      <vt:lpstr>Ф. Тютчев</vt:lpstr>
      <vt:lpstr>Отгадай загадку</vt:lpstr>
      <vt:lpstr>«Увидел грача – весну встречай!» </vt:lpstr>
      <vt:lpstr>Проверка домашнего задания</vt:lpstr>
      <vt:lpstr>Александр Александрович Блок 1880 - 1921</vt:lpstr>
      <vt:lpstr>А. Блок «На лугу»</vt:lpstr>
      <vt:lpstr>Словарик </vt:lpstr>
      <vt:lpstr>Физкультминутка</vt:lpstr>
      <vt:lpstr>САМУИЛ ЯКОВЛЕВИЧ МАРШАк  1887 - 1964</vt:lpstr>
      <vt:lpstr>С. Маршак «Снег уже теперь не тот» </vt:lpstr>
      <vt:lpstr>Словарик </vt:lpstr>
      <vt:lpstr>Признаки весны</vt:lpstr>
      <vt:lpstr>Найди в тексте и прочитай</vt:lpstr>
      <vt:lpstr>Домашнее задание:  С.114- 115 – выразительное чтение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33</cp:revision>
  <dcterms:created xsi:type="dcterms:W3CDTF">2015-03-27T09:00:32Z</dcterms:created>
  <dcterms:modified xsi:type="dcterms:W3CDTF">2017-04-03T17:51:03Z</dcterms:modified>
</cp:coreProperties>
</file>