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9" r:id="rId4"/>
    <p:sldId id="262" r:id="rId5"/>
    <p:sldId id="263" r:id="rId6"/>
    <p:sldId id="264" r:id="rId7"/>
    <p:sldId id="265" r:id="rId8"/>
    <p:sldId id="261" r:id="rId9"/>
    <p:sldId id="267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5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5.jpeg"/><Relationship Id="rId5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5.jpeg"/><Relationship Id="rId4" Type="http://schemas.openxmlformats.org/officeDocument/2006/relationships/image" Target="../media/image12.jpe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ирина\Desktop\изложение Мал, да удал 3 класс\Blue_univer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6636"/>
            <a:ext cx="8749481" cy="642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ирина\Pictures\картинки\узкие рамки\Рисунок6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2517" y="-99392"/>
            <a:ext cx="9253538" cy="706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10739" y="714356"/>
            <a:ext cx="5287025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Изложение</a:t>
            </a:r>
          </a:p>
          <a:p>
            <a:pPr algn="ctr"/>
            <a:r>
              <a:rPr lang="ru-RU" sz="3200" b="1" dirty="0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п</a:t>
            </a:r>
            <a:r>
              <a:rPr lang="ru-RU" sz="3200" b="1" dirty="0" smtClean="0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о рассказу В. Бочарникова 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«Мал, да удал»</a:t>
            </a:r>
            <a:endParaRPr lang="ru-RU" sz="4400" b="1" cap="none" spc="0" dirty="0">
              <a:ln w="11430"/>
              <a:solidFill>
                <a:srgbClr val="33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autilus Pompilius" pitchFamily="50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581128"/>
            <a:ext cx="25519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.</a:t>
            </a:r>
            <a:endParaRPr lang="ru-RU" sz="20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autilus Pompilius" pitchFamily="50" charset="-52"/>
            </a:endParaRPr>
          </a:p>
        </p:txBody>
      </p:sp>
      <p:pic>
        <p:nvPicPr>
          <p:cNvPr id="12290" name="Picture 2" descr="Картинки по запросу горноста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1" y="3319356"/>
            <a:ext cx="3286147" cy="32270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9090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ирина\Desktop\изложение Мал, да удал 3 класс\Blue_univer_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5" r="1434" b="1493"/>
          <a:stretch/>
        </p:blipFill>
        <p:spPr bwMode="auto">
          <a:xfrm>
            <a:off x="23842" y="0"/>
            <a:ext cx="9120158" cy="675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ирина\Pictures\картинки\узкие рамки\Рисунок6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5953" y="-109538"/>
            <a:ext cx="9253538" cy="71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842" y="790623"/>
            <a:ext cx="8749481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557213" algn="just">
              <a:spcBef>
                <a:spcPct val="20000"/>
              </a:spcBef>
            </a:pPr>
            <a:r>
              <a:rPr lang="ru-RU" sz="3000" dirty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Зима. Около лунки сидит рыболов. Выловленная рыба лежит прямо на льду.</a:t>
            </a:r>
          </a:p>
          <a:p>
            <a:pPr marL="342900" lvl="0" indent="557213" algn="just">
              <a:spcBef>
                <a:spcPct val="20000"/>
              </a:spcBef>
            </a:pPr>
            <a:r>
              <a:rPr lang="ru-RU" sz="3000" dirty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Вдруг на лёд выскочил зверёк, белый-белый, нежно-снеговой, только кончик хвоста чёрный. Это горностай. Лёгкими, воздушными, длинными прыжками он стремительно приблизился к рыболову.</a:t>
            </a:r>
          </a:p>
          <a:p>
            <a:pPr marL="342900" lvl="0" indent="557213" algn="just">
              <a:spcBef>
                <a:spcPct val="20000"/>
              </a:spcBef>
            </a:pPr>
            <a:r>
              <a:rPr lang="ru-RU" sz="3000" dirty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Рыболов узнал своего знакомого. Он бросил горностаю рыбку. Шустрый зверёк с хода схватил ёршика и в несколько прыжков отнёс в своё ледяное убежище. Через минуту горностай опять был  на льду. Действовал он умело, проявлял расторопность и смелость.</a:t>
            </a:r>
          </a:p>
        </p:txBody>
      </p:sp>
    </p:spTree>
    <p:extLst>
      <p:ext uri="{BB962C8B-B14F-4D97-AF65-F5344CB8AC3E}">
        <p14:creationId xmlns:p14="http://schemas.microsoft.com/office/powerpoint/2010/main" xmlns="" val="201315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ирина\Desktop\изложение Мал, да удал 3 класс\Blue_univer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6636"/>
            <a:ext cx="8749481" cy="642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ирина\Pictures\картинки\узкие рамки\Рисунок6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2517" y="-99392"/>
            <a:ext cx="9253538" cy="703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3015" y="401549"/>
            <a:ext cx="2434813" cy="190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24981" y="476672"/>
            <a:ext cx="35023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Улов рыболова.</a:t>
            </a:r>
            <a:endParaRPr lang="ru-RU" sz="32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003" y="1061447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Зима; выловленная рыба.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3852" y="1772816"/>
            <a:ext cx="46947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Появление горностая.</a:t>
            </a:r>
            <a:endParaRPr lang="ru-RU" sz="32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0300" y="2539591"/>
            <a:ext cx="2160241" cy="152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2893" y="2485110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Выскочил зверёк; белый – белый; горностай; стремительно приблизился.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3852" y="4060985"/>
            <a:ext cx="38350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Шустрый зверёк.</a:t>
            </a:r>
            <a:endParaRPr lang="ru-RU" sz="32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6" descr="C:\Users\ирина\Desktop\изложение Мал, да удал 3 класс\92364-760ab-13535245-m750x7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430291" y="4612291"/>
            <a:ext cx="216456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4171" y="4625252"/>
            <a:ext cx="58393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Узнал знакомого; схватил ёршика; ледяное убежище; проявляя расторопность.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27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ирина\Desktop\изложение Мал, да удал 3 класс\Blue_univer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6636"/>
            <a:ext cx="8749481" cy="642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ирина\Pictures\картинки\узкие рамки\Рисунок6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3975" y="-53975"/>
            <a:ext cx="9253538" cy="696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4931" y="3212976"/>
            <a:ext cx="7560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Горностай – небольшой зверёк с длинным телом на коротких ногах, с длинной шеей и треугольной головой с небольшими округлыми ушами.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 тела 17 – 38 см, длина хвоста 6 – 12 см. Масса тела от 70 до 260 г.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500042"/>
            <a:ext cx="4184600" cy="2787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7232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ирина\Desktop\изложение Мал, да удал 3 класс\Blue_univer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6636"/>
            <a:ext cx="8749481" cy="642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ирина\Pictures\картинки\узкие рамки\Рисунок6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3975" y="-53976"/>
            <a:ext cx="9253538" cy="708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горностай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9640" y="138609"/>
            <a:ext cx="8726308" cy="654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224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ирина\Desktop\изложение Мал, да удал 3 класс\Blue_univer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6636"/>
            <a:ext cx="8749481" cy="654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ирина\Pictures\картинки\узкие рамки\Рисунок6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2517" y="-30235"/>
            <a:ext cx="9253538" cy="708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18746" y="620688"/>
            <a:ext cx="60692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Знакомство с текстом</a:t>
            </a:r>
            <a:endParaRPr lang="ru-RU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autilus Pompilius" pitchFamily="50" charset="-52"/>
            </a:endParaRPr>
          </a:p>
        </p:txBody>
      </p:sp>
      <p:pic>
        <p:nvPicPr>
          <p:cNvPr id="4098" name="Picture 2" descr="C:\Users\ирина\Desktop\изложение Мал, да удал 3 класс\YQeAI7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99" y="1772816"/>
            <a:ext cx="2936131" cy="40538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60032" y="2291751"/>
            <a:ext cx="25108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Стр. 14, у. 21</a:t>
            </a:r>
            <a:endParaRPr lang="ru-RU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1940" y="3836391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Придумайте заголовок.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95528" y="3168913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чём текст?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190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ирина\Desktop\изложение Мал, да удал 3 класс\Blue_univer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6636"/>
            <a:ext cx="8749481" cy="654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ирина\Pictures\картинки\узкие рамки\Рисунок6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2517" y="-72686"/>
            <a:ext cx="9253538" cy="708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39" y="40350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086" y="1916832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557213" algn="just">
              <a:spcBef>
                <a:spcPct val="20000"/>
              </a:spcBef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Зима. Около лунки сидит рыболов. Выловленная рыба лежит прямо на льду.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0144" y="3469001"/>
            <a:ext cx="3762164" cy="2936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6799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ирина\Desktop\изложение Мал, да удал 3 класс\Blue_univer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6636"/>
            <a:ext cx="8749481" cy="654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ирина\Pictures\картинки\узкие рамки\Рисунок6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2517" y="-72686"/>
            <a:ext cx="9253538" cy="708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679671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557213" algn="just">
              <a:spcBef>
                <a:spcPct val="20000"/>
              </a:spcBef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Вдруг на лёд выскочил зверёк, 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белый-белый, нежно-снеговой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только кончик хвоста чёрный. Это горностай. Лёгкими, воздушными, длинными прыжками он стремительно приблизился к рыболову.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7745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143504" y="4143380"/>
            <a:ext cx="3626965" cy="24127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9793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ирина\Desktop\изложение Мал, да удал 3 класс\Blue_univer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6636"/>
            <a:ext cx="8749481" cy="654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ирина\Pictures\картинки\узкие рамки\Рисунок6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2517" y="-72686"/>
            <a:ext cx="9253538" cy="708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7902" y="18383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5709" y="645502"/>
            <a:ext cx="853244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557213" algn="just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Рыболов узнал своего знакомого. Он бросил горностаю рыбку. Шустрый зверёк с хода схватил ёршика и в несколько прыжков отнёс в своё ледяное убежище. Через минуту горностай опять был  на льду. Действовал он умело, проявлял расторопность и смелость.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118132" y="4293096"/>
            <a:ext cx="3294595" cy="2196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3626" y="4293096"/>
            <a:ext cx="3285901" cy="2196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3878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ирина\Desktop\изложение Мал, да удал 3 класс\Blue_univer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6636"/>
            <a:ext cx="8749481" cy="642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ирина\Pictures\картинки\узкие рамки\Рисунок6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3975" y="-53975"/>
            <a:ext cx="9253538" cy="696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720" y="476672"/>
            <a:ext cx="47660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Словарная работа</a:t>
            </a:r>
            <a:endParaRPr lang="ru-RU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autilus Pompilius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33641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Лунка – отверстие во льду.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ирина\Desktop\изложение Мал, да удал 3 класс\53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5781" y="1278370"/>
            <a:ext cx="2323976" cy="16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3284984"/>
            <a:ext cx="30963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ыболо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лё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пры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ками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лё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…кими</a:t>
            </a:r>
          </a:p>
          <a:p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…ка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24641" y="3280666"/>
            <a:ext cx="4058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3772396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68896" y="4236899"/>
            <a:ext cx="4828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8113" y="4725144"/>
            <a:ext cx="3706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33644" y="5229200"/>
            <a:ext cx="3898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04377" y="3280665"/>
            <a:ext cx="35450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з…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сты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л…вить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л…жит</a:t>
            </a:r>
          </a:p>
          <a:p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рёк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38967" y="3267886"/>
            <a:ext cx="4219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6828" y="3769980"/>
            <a:ext cx="3898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09538" y="4240464"/>
            <a:ext cx="3898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31980" y="4725144"/>
            <a:ext cx="3674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92695" y="5229199"/>
            <a:ext cx="3674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94031" y="2204864"/>
            <a:ext cx="17795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рыболов</a:t>
            </a:r>
            <a:endParaRPr lang="ru-RU" sz="32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390722" y="2229857"/>
            <a:ext cx="1586144" cy="382925"/>
            <a:chOff x="2409793" y="2229857"/>
            <a:chExt cx="1586144" cy="382925"/>
          </a:xfrm>
        </p:grpSpPr>
        <p:sp>
          <p:nvSpPr>
            <p:cNvPr id="19" name="Дуга 18"/>
            <p:cNvSpPr/>
            <p:nvPr/>
          </p:nvSpPr>
          <p:spPr>
            <a:xfrm>
              <a:off x="2409793" y="2238986"/>
              <a:ext cx="756212" cy="373796"/>
            </a:xfrm>
            <a:prstGeom prst="arc">
              <a:avLst>
                <a:gd name="adj1" fmla="val 10549598"/>
                <a:gd name="adj2" fmla="val 0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Дуга 22"/>
            <p:cNvSpPr/>
            <p:nvPr/>
          </p:nvSpPr>
          <p:spPr>
            <a:xfrm>
              <a:off x="3336195" y="2229857"/>
              <a:ext cx="659742" cy="362293"/>
            </a:xfrm>
            <a:prstGeom prst="arc">
              <a:avLst>
                <a:gd name="adj1" fmla="val 10549598"/>
                <a:gd name="adj2" fmla="val 0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2" name="Прямая соединительная линия 21"/>
          <p:cNvCxnSpPr/>
          <p:nvPr/>
        </p:nvCxnSpPr>
        <p:spPr>
          <a:xfrm>
            <a:off x="3183794" y="2708920"/>
            <a:ext cx="1333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7971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ирина\Desktop\изложение Мал, да удал 3 класс\Blue_univer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6636"/>
            <a:ext cx="8749481" cy="642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ирина\Pictures\картинки\узкие рамки\Рисунок6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3975" y="-53975"/>
            <a:ext cx="9253538" cy="696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ирина\Desktop\изложение Мал, да удал 3 класс\442612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6192" y="1268760"/>
            <a:ext cx="2663957" cy="19979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ирина\Desktop\изложение Мал, да удал 3 класс\9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944" b="2194"/>
          <a:stretch/>
        </p:blipFill>
        <p:spPr bwMode="auto">
          <a:xfrm>
            <a:off x="5244617" y="1268760"/>
            <a:ext cx="2694411" cy="19955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ирина\Desktop\изложение Мал, да удал 3 класс\tumblr_mt1h5nPWZB1qij426o1_128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8021" y="3933056"/>
            <a:ext cx="2700300" cy="18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ирина\Desktop\изложение Мал, да удал 3 класс\92364-760ab-13535245-m750x74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5525" y="3907912"/>
            <a:ext cx="2743503" cy="1825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09642" y="438760"/>
            <a:ext cx="39821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Восстанови</a:t>
            </a:r>
            <a:r>
              <a:rPr lang="ru-RU" sz="3200" b="1" cap="none" spc="0" dirty="0" smtClean="0">
                <a:ln w="11430"/>
                <a:solidFill>
                  <a:srgbClr val="FF0000"/>
                </a:solidFill>
                <a:latin typeface="Nautilus Pompilius" pitchFamily="50" charset="-52"/>
              </a:rPr>
              <a:t> события</a:t>
            </a:r>
            <a:endParaRPr lang="ru-RU" sz="3200" b="1" cap="none" spc="0" dirty="0">
              <a:ln w="11430"/>
              <a:solidFill>
                <a:srgbClr val="FF0000"/>
              </a:solidFill>
              <a:latin typeface="Nautilus Pompilius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076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260</Words>
  <Application>Microsoft Office PowerPoint</Application>
  <PresentationFormat>Экран (4:3)</PresentationFormat>
  <Paragraphs>49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User</cp:lastModifiedBy>
  <cp:revision>19</cp:revision>
  <dcterms:created xsi:type="dcterms:W3CDTF">2016-01-17T09:07:07Z</dcterms:created>
  <dcterms:modified xsi:type="dcterms:W3CDTF">2018-01-17T08:16:08Z</dcterms:modified>
</cp:coreProperties>
</file>