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214338"/>
            <a:ext cx="7929618" cy="3286148"/>
          </a:xfrm>
        </p:spPr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a5d724eda63d30e440608a2fc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8286808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Круговое движение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Велосипед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Двор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Парк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Ремонт дороги</a:t>
            </a:r>
            <a:endParaRPr lang="ru-RU" sz="4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785794"/>
            <a:ext cx="5214974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Осторожно</a:t>
            </a:r>
            <a:r>
              <a:rPr lang="en-US" sz="6000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 дети!</a:t>
            </a:r>
            <a:endParaRPr lang="ru-RU" sz="6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Znak---Ostorozhno-deti-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643050"/>
            <a:ext cx="4909054" cy="446723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Переезд со шлагбаумом</a:t>
            </a:r>
            <a:endParaRPr lang="ru-RU" sz="4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.27_b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7703" y="1609725"/>
            <a:ext cx="5517994" cy="48466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Старинный светофор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ветофор_старин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714488"/>
            <a:ext cx="4027553" cy="428625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irst_traffic_light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322" y="772875"/>
            <a:ext cx="3525686" cy="513183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Конец!!!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183880" cy="41879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2017 год общая статистика дорожно-транспортный происшествий по территории Российской Федерации выглядит следующим образом: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Суммарное количество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ДТП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133 203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погибших в результате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аварии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Смертность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детей, попавших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ДТП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Раненых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умерших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168 146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Раненых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лиц, возраст которых менее 18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15 860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Тротуар 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Ремонт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Правая сторона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indent="-1371600" algn="ctr">
              <a:buNone/>
            </a:pPr>
            <a:endParaRPr lang="ru-RU" sz="96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indent="-1371600" algn="ctr">
              <a:buNone/>
            </a:pP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endParaRPr lang="ru-RU" sz="9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Стоянка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Пешеход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87</Words>
  <PresentationFormat>Экран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Ремонт дороги</vt:lpstr>
      <vt:lpstr>Осторожно, дети!</vt:lpstr>
      <vt:lpstr>Переезд со шлагбаумом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безопасности</dc:title>
  <dc:creator>user</dc:creator>
  <cp:lastModifiedBy>user</cp:lastModifiedBy>
  <cp:revision>15</cp:revision>
  <dcterms:created xsi:type="dcterms:W3CDTF">2017-10-17T01:38:07Z</dcterms:created>
  <dcterms:modified xsi:type="dcterms:W3CDTF">2017-10-17T02:03:15Z</dcterms:modified>
</cp:coreProperties>
</file>