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69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17.10.2017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17.10.2017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17.10.2017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17.10.2017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17.10.2017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17.10.2017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-214338"/>
            <a:ext cx="7929618" cy="3286148"/>
          </a:xfrm>
        </p:spPr>
        <p:txBody>
          <a:bodyPr>
            <a:normAutofit/>
          </a:bodyPr>
          <a:lstStyle/>
          <a:p>
            <a:endParaRPr lang="ru-RU" sz="5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 descr="a5d724eda63d30e440608a2fcd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596" y="428604"/>
            <a:ext cx="8286808" cy="600079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9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Круговое движение</a:t>
            </a:r>
            <a:endParaRPr lang="ru-RU" sz="9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ru-RU" sz="96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9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Велосипед</a:t>
            </a:r>
            <a:endParaRPr lang="ru-RU" sz="9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ru-RU" sz="96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9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Двор</a:t>
            </a:r>
            <a:r>
              <a:rPr lang="en-US" sz="9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9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Парк</a:t>
            </a:r>
            <a:endParaRPr lang="ru-RU" sz="9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dirty="0" smtClean="0">
                <a:effectLst/>
                <a:latin typeface="Times New Roman" pitchFamily="18" charset="0"/>
                <a:cs typeface="Times New Roman" pitchFamily="18" charset="0"/>
              </a:rPr>
              <a:t>Ремонт дороги</a:t>
            </a:r>
            <a:endParaRPr lang="ru-RU" sz="48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Без названия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8794" y="785794"/>
            <a:ext cx="5214974" cy="3786214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6000" dirty="0" smtClean="0">
                <a:effectLst/>
                <a:latin typeface="Times New Roman" pitchFamily="18" charset="0"/>
                <a:cs typeface="Times New Roman" pitchFamily="18" charset="0"/>
              </a:rPr>
              <a:t>Осторожно</a:t>
            </a:r>
            <a:r>
              <a:rPr lang="en-US" sz="6000" dirty="0" smtClean="0">
                <a:effectLst/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6000" dirty="0" smtClean="0">
                <a:effectLst/>
                <a:latin typeface="Times New Roman" pitchFamily="18" charset="0"/>
                <a:cs typeface="Times New Roman" pitchFamily="18" charset="0"/>
              </a:rPr>
              <a:t> дети!</a:t>
            </a:r>
            <a:endParaRPr lang="ru-RU" sz="60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Znak---Ostorozhno-deti--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43108" y="1643050"/>
            <a:ext cx="4909054" cy="4467239"/>
          </a:xfr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800" dirty="0" smtClean="0">
                <a:effectLst/>
                <a:latin typeface="Times New Roman" pitchFamily="18" charset="0"/>
                <a:cs typeface="Times New Roman" pitchFamily="18" charset="0"/>
              </a:rPr>
              <a:t>Переезд со шлагбаумом</a:t>
            </a:r>
            <a:endParaRPr lang="ru-RU" sz="48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1.27_b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17703" y="1609725"/>
            <a:ext cx="5517994" cy="4846638"/>
          </a:xfr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357166"/>
            <a:ext cx="7239000" cy="48463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Старинный светофор 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светофор_старинный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7356" y="1714488"/>
            <a:ext cx="4027553" cy="4286256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first_traffic_lightr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89322" y="772875"/>
            <a:ext cx="3525686" cy="5131832"/>
          </a:xfr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ru-RU" sz="88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8800" dirty="0" smtClean="0">
                <a:latin typeface="Times New Roman" pitchFamily="18" charset="0"/>
                <a:cs typeface="Times New Roman" pitchFamily="18" charset="0"/>
              </a:rPr>
              <a:t>Конец!!!</a:t>
            </a:r>
            <a:endParaRPr lang="ru-RU" sz="8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500042"/>
            <a:ext cx="8183880" cy="4187952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За 2017 год общая статистика дорожно-транспортный происшествий по территории Российской Федерации выглядит следующим образом: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Суммарное количество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ДТП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133 203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Количество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погибших в результате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аварии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16 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600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человек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Смертность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среди детей, попавших в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ДТП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582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Раненых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но не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умерших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168 146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Раненых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среди лиц, возраст которых менее 18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лет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15 860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ru-RU" sz="96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9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Тротуар </a:t>
            </a:r>
            <a:endParaRPr lang="ru-RU" sz="9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ru-RU" sz="96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9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Ремонт</a:t>
            </a:r>
            <a:endParaRPr lang="ru-RU" sz="9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9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Правая сторона</a:t>
            </a:r>
            <a:endParaRPr lang="ru-RU" sz="9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371600" indent="-1371600" algn="ctr">
              <a:buNone/>
            </a:pPr>
            <a:endParaRPr lang="ru-RU" sz="9600" dirty="0" smtClean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1371600" indent="-1371600" algn="ctr">
              <a:buNone/>
            </a:pPr>
            <a:r>
              <a:rPr lang="ru-RU" sz="96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Зелёный</a:t>
            </a:r>
            <a:endParaRPr lang="ru-RU" sz="9600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ru-RU" sz="96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Стоянка</a:t>
            </a:r>
            <a:endParaRPr lang="ru-RU" sz="9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ru-RU" sz="96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Пешеход</a:t>
            </a:r>
            <a:endParaRPr lang="ru-RU" sz="9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Переход</a:t>
            </a:r>
            <a:endParaRPr lang="ru-RU" sz="9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23</TotalTime>
  <Words>87</Words>
  <PresentationFormat>Экран (4:3)</PresentationFormat>
  <Paragraphs>29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Изящная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Ремонт дороги</vt:lpstr>
      <vt:lpstr>Осторожно, дети!</vt:lpstr>
      <vt:lpstr>Переезд со шлагбаумом</vt:lpstr>
      <vt:lpstr>Слайд 16</vt:lpstr>
      <vt:lpstr>Слайд 17</vt:lpstr>
      <vt:lpstr>Слайд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Азбука безопасности</dc:title>
  <dc:creator>user</dc:creator>
  <cp:lastModifiedBy>user</cp:lastModifiedBy>
  <cp:revision>15</cp:revision>
  <dcterms:created xsi:type="dcterms:W3CDTF">2017-10-17T01:38:07Z</dcterms:created>
  <dcterms:modified xsi:type="dcterms:W3CDTF">2017-10-17T02:03:15Z</dcterms:modified>
</cp:coreProperties>
</file>