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7AB7E-3600-4078-A9F5-7518198098B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1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229741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Иван Андреевич Крылов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«Мартышка и очки».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517232"/>
            <a:ext cx="5040560" cy="7200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учитель начальных классов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Денисенко М.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19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Крылов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Иван Андреевич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44824"/>
            <a:ext cx="6667500" cy="4735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8249570" cy="621510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Речевая разминка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Ваня, Ваня-простота 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Купил лошадь без хвоста, 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Сел задом наперед 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И поехал в огород.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60649"/>
            <a:ext cx="7963818" cy="6025871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Словарная работа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Мартышка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маленькая обезьяна.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Дюжина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12.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Полдюжины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6.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Темя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верхняя часть головы.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Нанижет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оденет подряд на нитку, проволоку.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Невежда 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необразованный, несведущий человек.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 худу клонит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к плохому клонит.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Познатней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знать — высший слой привилегированного класса.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Невежа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грубый, невоспитанный человек.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19"/>
          </a:xfrm>
        </p:spPr>
        <p:txBody>
          <a:bodyPr>
            <a:noAutofit/>
          </a:bodyPr>
          <a:lstStyle/>
          <a:p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F:\Басни дедушки Крылова\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80" y="0"/>
            <a:ext cx="9163080" cy="7015162"/>
          </a:xfrm>
          <a:prstGeom prst="rect">
            <a:avLst/>
          </a:prstGeom>
          <a:noFill/>
        </p:spPr>
      </p:pic>
      <p:pic>
        <p:nvPicPr>
          <p:cNvPr id="1027" name="Picture 3" descr="F:\Басни дедушки Крылова\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-2"/>
            <a:ext cx="9448800" cy="7086601"/>
          </a:xfrm>
          <a:prstGeom prst="rect">
            <a:avLst/>
          </a:prstGeom>
          <a:noFill/>
        </p:spPr>
      </p:pic>
      <p:pic>
        <p:nvPicPr>
          <p:cNvPr id="1028" name="Picture 4" descr="F:\Басни дедушки Крылова\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30" name="Picture 6" descr="F:\Басни дедушки Крылова\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04801" y="-357214"/>
            <a:ext cx="9925085" cy="7443814"/>
          </a:xfrm>
          <a:prstGeom prst="rect">
            <a:avLst/>
          </a:prstGeom>
          <a:noFill/>
        </p:spPr>
      </p:pic>
      <p:pic>
        <p:nvPicPr>
          <p:cNvPr id="1031" name="Picture 7" descr="F:\Басни дедушки Крылова\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04800" y="-285776"/>
            <a:ext cx="9882666" cy="7372376"/>
          </a:xfrm>
          <a:prstGeom prst="rect">
            <a:avLst/>
          </a:prstGeom>
          <a:noFill/>
        </p:spPr>
      </p:pic>
      <p:pic>
        <p:nvPicPr>
          <p:cNvPr id="1032" name="Picture 8" descr="F:\Басни дедушки Крылова\0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04800" y="-267917"/>
            <a:ext cx="9806022" cy="7354517"/>
          </a:xfrm>
          <a:prstGeom prst="rect">
            <a:avLst/>
          </a:prstGeom>
          <a:noFill/>
        </p:spPr>
      </p:pic>
      <p:pic>
        <p:nvPicPr>
          <p:cNvPr id="1033" name="Picture 9" descr="F:\Басни дедушки Крылова\1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304800" y="-228600"/>
            <a:ext cx="9877460" cy="7315200"/>
          </a:xfrm>
          <a:prstGeom prst="rect">
            <a:avLst/>
          </a:prstGeom>
          <a:noFill/>
        </p:spPr>
      </p:pic>
      <p:pic>
        <p:nvPicPr>
          <p:cNvPr id="1034" name="Picture 10" descr="F:\Басни дедушки Крылова\1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304800" y="-228600"/>
            <a:ext cx="987746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60649"/>
            <a:ext cx="7821512" cy="4392487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Домашнее задание: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 134 – 135, выразительное чтение.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картинки школьны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400424"/>
            <a:ext cx="3771900" cy="345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Иван Андреевич Крылов «Мартышка и очки».</vt:lpstr>
      <vt:lpstr>Крылов Иван Андреевич</vt:lpstr>
      <vt:lpstr>Речевая разминка Ваня, Ваня-простота  Купил лошадь без хвоста,  Сел задом наперед  И поехал в огород. </vt:lpstr>
      <vt:lpstr>                                               Словарная работа Мартышка — маленькая обезьяна. Дюжина — 12. Полдюжины — 6. Темя — верхняя часть головы. Нанижет — оденет подряд на нитку, проволоку. Невежда - необразованный, несведущий человек. К худу клонит — к плохому клонит. Познатней - знать — высший слой привилегированного класса. Невежа - грубый, невоспитанный человек. </vt:lpstr>
      <vt:lpstr>Слайд 5</vt:lpstr>
      <vt:lpstr>Домашнее задание:  с 134 – 135, выразительное чтение.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Андреевич Крылов</dc:title>
  <dc:creator>user</dc:creator>
  <cp:lastModifiedBy>User</cp:lastModifiedBy>
  <cp:revision>12</cp:revision>
  <dcterms:created xsi:type="dcterms:W3CDTF">2017-11-12T07:37:44Z</dcterms:created>
  <dcterms:modified xsi:type="dcterms:W3CDTF">2017-11-14T18:31:18Z</dcterms:modified>
</cp:coreProperties>
</file>