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8"/>
  </p:notesMasterIdLst>
  <p:sldIdLst>
    <p:sldId id="256" r:id="rId2"/>
    <p:sldId id="257" r:id="rId3"/>
    <p:sldId id="258" r:id="rId4"/>
    <p:sldId id="268" r:id="rId5"/>
    <p:sldId id="305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261" r:id="rId14"/>
    <p:sldId id="306" r:id="rId15"/>
    <p:sldId id="270" r:id="rId16"/>
    <p:sldId id="272" r:id="rId17"/>
    <p:sldId id="273" r:id="rId18"/>
    <p:sldId id="271" r:id="rId19"/>
    <p:sldId id="274" r:id="rId20"/>
    <p:sldId id="275" r:id="rId21"/>
    <p:sldId id="276" r:id="rId22"/>
    <p:sldId id="277" r:id="rId23"/>
    <p:sldId id="278" r:id="rId24"/>
    <p:sldId id="279" r:id="rId25"/>
    <p:sldId id="266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C8646-E5A0-41DB-A271-8EFDBF89BA5C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804E9-A046-4D38-860E-17E23726006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804E9-A046-4D38-860E-17E237260062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4EDB9"/>
            </a:gs>
            <a:gs pos="0">
              <a:srgbClr val="E8EFD9"/>
            </a:gs>
            <a:gs pos="42000">
              <a:srgbClr val="FFFFCC">
                <a:alpha val="95000"/>
              </a:srgbClr>
            </a:gs>
            <a:gs pos="100000">
              <a:srgbClr val="ADDB7B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>
    <p:push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-214362"/>
            <a:ext cx="9144000" cy="7072362"/>
          </a:xfrm>
        </p:spPr>
        <p:txBody>
          <a:bodyPr>
            <a:normAutofit/>
          </a:bodyPr>
          <a:lstStyle/>
          <a:p>
            <a:r>
              <a:rPr lang="ru-RU" sz="4800" b="1" i="1" dirty="0" smtClean="0"/>
              <a:t>     </a:t>
            </a:r>
            <a:r>
              <a:rPr lang="ru-RU" sz="44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Люблю природу русскую. </a:t>
            </a:r>
            <a:r>
              <a:rPr lang="ru-RU" sz="44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Весна</a:t>
            </a:r>
          </a:p>
          <a:p>
            <a:endParaRPr lang="ru-RU" sz="4400" b="1" i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400" b="1" i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400" b="1" i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400" b="1" i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400" b="1" i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400" b="1" i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082" name="Picture 2" descr="Картинки по запросу левитан картины вес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928670"/>
            <a:ext cx="6000792" cy="4042044"/>
          </a:xfrm>
          <a:prstGeom prst="rect">
            <a:avLst/>
          </a:prstGeom>
          <a:noFill/>
        </p:spPr>
      </p:pic>
      <p:sp>
        <p:nvSpPr>
          <p:cNvPr id="12" name="Рисунок 4"/>
          <p:cNvSpPr>
            <a:spLocks noGrp="1"/>
          </p:cNvSpPr>
          <p:nvPr>
            <p:ph type="title"/>
          </p:nvPr>
        </p:nvSpPr>
        <p:spPr>
          <a:xfrm>
            <a:off x="4357688" y="5500702"/>
            <a:ext cx="4786312" cy="1357298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 Денисенко М. Е.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«СОШ №1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Бахчисарай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274638"/>
            <a:ext cx="3312368" cy="6322714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С. Маршак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«Снег уже теперь не тот…»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5122" name="Picture 2" descr="C:\Users\иван\Downloads\марша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4861469" cy="643197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274638"/>
            <a:ext cx="3384376" cy="6106690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Е. Благинина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«Посидим в тишине»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6146" name="Picture 2" descr="C:\Users\иван\Downloads\Blagin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4680520" cy="6185812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4248472" cy="6106690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Э.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Мошковская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«Я маму мою обидел»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pic>
        <p:nvPicPr>
          <p:cNvPr id="7170" name="Picture 2" descr="C:\Users\иван\Downloads\мошковск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356"/>
            <a:ext cx="5006499" cy="5682377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5367338"/>
            <a:ext cx="8568952" cy="1490662"/>
          </a:xfrm>
        </p:spPr>
        <p:txBody>
          <a:bodyPr>
            <a:norm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75000"/>
                  </a:schemeClr>
                </a:solidFill>
              </a:rPr>
              <a:t>  Конкурс чтецов</a:t>
            </a:r>
            <a:endParaRPr lang="ru-RU" sz="72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3794" name="Picture 2" descr="http://dutsadok.com.ua/clipart/ljudi/21de40ab8bfb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22059" t="2051" r="-12617" b="12500"/>
          <a:stretch>
            <a:fillRect/>
          </a:stretch>
        </p:blipFill>
        <p:spPr bwMode="auto">
          <a:xfrm>
            <a:off x="2714612" y="285728"/>
            <a:ext cx="5572164" cy="5257808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9600" b="1" dirty="0" smtClean="0">
                <a:solidFill>
                  <a:schemeClr val="accent3">
                    <a:lumMod val="75000"/>
                  </a:schemeClr>
                </a:solidFill>
              </a:rPr>
              <a:t>ФИЗМИНУТКА</a:t>
            </a:r>
            <a:endParaRPr lang="ru-RU" sz="9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8656318" cy="5072074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C:\Users\иван\Downloads\19636042_1204725540_lazarenko_vt_ves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698" y="548680"/>
            <a:ext cx="8419176" cy="5688632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074" name="Picture 2" descr="C:\Users\иван\Downloads\d0b2d0b5d181d0bdd0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58670"/>
            <a:ext cx="7992888" cy="599466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098" name="Picture 2" descr="C:\Users\иван\Downloads\3845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2646"/>
            <a:ext cx="8352928" cy="626469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050" name="Picture 2" descr="C:\Users\иван\Downloads\m-5910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791" y="548680"/>
            <a:ext cx="8522295" cy="5688632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122" name="Picture 2" descr="C:\Users\иван\Downloads\29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4797"/>
            <a:ext cx="8424936" cy="632084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20688"/>
            <a:ext cx="9001156" cy="583264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урока: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Подвести итог работы над разделом.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Вспомнить пройденные произведения        и их авторов.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Продолжить практиковаться  выразительно читать.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Проверить свои знания полученные при изучении темы.</a:t>
            </a: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endParaRPr lang="ru-RU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859216" cy="2714644"/>
          </a:xfrm>
        </p:spPr>
        <p:txBody>
          <a:bodyPr/>
          <a:lstStyle/>
          <a:p>
            <a:r>
              <a:rPr lang="ru-RU" sz="9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9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9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подберите к </a:t>
            </a:r>
            <a:b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картинкам </a:t>
            </a:r>
            <a:b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названия из строчек</a:t>
            </a:r>
            <a:b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изученных</a:t>
            </a:r>
            <a:b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стихотворений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fs1.ppt4web.ru/images/12376/90969/310/img5.jpg"/>
          <p:cNvPicPr>
            <a:picLocks noChangeAspect="1" noChangeArrowheads="1"/>
          </p:cNvPicPr>
          <p:nvPr/>
        </p:nvPicPr>
        <p:blipFill>
          <a:blip r:embed="rId3"/>
          <a:srcRect l="26613" t="25862" r="37096" b="28879"/>
          <a:stretch>
            <a:fillRect/>
          </a:stretch>
        </p:blipFill>
        <p:spPr bwMode="auto">
          <a:xfrm>
            <a:off x="142844" y="3786190"/>
            <a:ext cx="3071834" cy="2867045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4578" name="Picture 2" descr="Картинки по запросу весна девушка рисунок карандаш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4781473" cy="6858000"/>
          </a:xfrm>
          <a:prstGeom prst="rect">
            <a:avLst/>
          </a:prstGeom>
          <a:noFill/>
        </p:spPr>
      </p:pic>
      <p:pic>
        <p:nvPicPr>
          <p:cNvPr id="24580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8167" y="1071547"/>
            <a:ext cx="8325833" cy="5786454"/>
          </a:xfrm>
          <a:prstGeom prst="rect">
            <a:avLst/>
          </a:prstGeom>
          <a:noFill/>
        </p:spPr>
      </p:pic>
      <p:pic>
        <p:nvPicPr>
          <p:cNvPr id="24582" name="Picture 6" descr="Картинки по запросу весна девушка рисуно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6159"/>
            <a:ext cx="4929222" cy="6864159"/>
          </a:xfrm>
          <a:prstGeom prst="rect">
            <a:avLst/>
          </a:prstGeom>
          <a:noFill/>
        </p:spPr>
      </p:pic>
      <p:pic>
        <p:nvPicPr>
          <p:cNvPr id="24584" name="Picture 8" descr="Картинки по запросу весна девушка рисунок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6065" y="857232"/>
            <a:ext cx="8257935" cy="6000768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8195" name="Picture 3" descr="C:\Users\иван\Downloads\0_12c8f_bfd66758_-1-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0658"/>
            <a:ext cx="8352928" cy="626469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C:\Users\иван\Downloads\1264597980_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11054"/>
            <a:ext cx="8064896" cy="6214290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050" name="Picture 2" descr="C:\Users\иван\Downloads\lastochra_d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35379"/>
            <a:ext cx="6696743" cy="6121422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" name="Picture 6" descr="1191269140_c41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177"/>
          <a:stretch>
            <a:fillRect/>
          </a:stretch>
        </p:blipFill>
        <p:spPr bwMode="auto">
          <a:xfrm>
            <a:off x="5572132" y="1357298"/>
            <a:ext cx="3168352" cy="4968552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4400552" cy="2000264"/>
          </a:xfrm>
        </p:spPr>
        <p:txBody>
          <a:bodyPr/>
          <a:lstStyle/>
          <a:p>
            <a:r>
              <a:rPr lang="ru-RU" sz="9600" b="1" i="1" dirty="0" smtClean="0">
                <a:solidFill>
                  <a:schemeClr val="accent3">
                    <a:lumMod val="75000"/>
                  </a:schemeClr>
                </a:solidFill>
              </a:rPr>
              <a:t>ТЕСТ</a:t>
            </a:r>
            <a:endParaRPr lang="ru-RU" sz="96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sz="8000" b="1" i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Молодцы! 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7" name="Picture 2" descr="Картинки по запросу картинки школьны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1907" y="2266944"/>
            <a:ext cx="4512093" cy="459105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329642" cy="1571636"/>
          </a:xfrm>
        </p:spPr>
        <p:txBody>
          <a:bodyPr/>
          <a:lstStyle/>
          <a:p>
            <a:r>
              <a:rPr lang="ru-RU" sz="6600" b="1" i="1" dirty="0" smtClean="0">
                <a:solidFill>
                  <a:srgbClr val="006600"/>
                </a:solidFill>
              </a:rPr>
              <a:t>Читательская разминка:</a:t>
            </a:r>
            <a:endParaRPr lang="ru-RU" sz="6600" b="1" i="1" dirty="0">
              <a:solidFill>
                <a:srgbClr val="006600"/>
              </a:solidFill>
            </a:endParaRPr>
          </a:p>
        </p:txBody>
      </p:sp>
      <p:pic>
        <p:nvPicPr>
          <p:cNvPr id="44038" name="Picture 6" descr="http://panowavalentina.ucoz.net/Deti-chitayut-knigi-300x2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785926"/>
            <a:ext cx="6357962" cy="4768472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758138" cy="3429024"/>
          </a:xfrm>
        </p:spPr>
        <p:txBody>
          <a:bodyPr/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Гори, солнце</a:t>
            </a: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ярче,</a:t>
            </a:r>
            <a:b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Лето будет </a:t>
            </a: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жарче,</a:t>
            </a:r>
            <a:b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А зима теплее,</a:t>
            </a:r>
            <a:b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А весна милее! 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pic>
        <p:nvPicPr>
          <p:cNvPr id="43012" name="Picture 4" descr="http://tse4.mm.bing.net/th?id=OIP.M15c217a200b7a65d5acf83cf158f176eo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5" y="2718423"/>
            <a:ext cx="7572396" cy="4139577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/>
          <a:lstStyle/>
          <a:p>
            <a:pPr algn="r"/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Обобщение материала:</a:t>
            </a:r>
            <a:b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назовите фамилии поэтов и их произведения</a:t>
            </a:r>
            <a:endParaRPr lang="ru-RU" sz="6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74638"/>
            <a:ext cx="3312368" cy="6250706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Ф.И. Тютчев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«Зима недаром злится…»</a:t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«Весенние воды»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1026" name="Picture 2" descr="C:\Users\иван\Downloads\Tutche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894" y="209457"/>
            <a:ext cx="4935178" cy="6553147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274638"/>
            <a:ext cx="3096344" cy="6106690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А. Плещеев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«Весна»</a:t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«Сельская песенка»</a:t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«В бурю»</a:t>
            </a:r>
            <a:endParaRPr lang="ru-RU" dirty="0"/>
          </a:p>
        </p:txBody>
      </p:sp>
      <p:pic>
        <p:nvPicPr>
          <p:cNvPr id="2050" name="Picture 2" descr="C:\Users\иван\Downloads\Алексей_Николаевич_Плещее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4896544" cy="6465949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274638"/>
            <a:ext cx="3456384" cy="610669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А. Блок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«На лугу»</a:t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3074" name="Picture 2" descr="C:\Users\иван\Downloads\bl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5158624" cy="6265624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744416" cy="6106690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И. Бунин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«Матери»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4098" name="Picture 2" descr="C:\Users\иван\Downloads\1226778725_bun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5292846" cy="5892702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42</Words>
  <Application>Microsoft Office PowerPoint</Application>
  <PresentationFormat>Экран (4:3)</PresentationFormat>
  <Paragraphs>23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Подготовила:  Денисенко М. Е.  учитель начальных классов МБОУ «СОШ №1  г. Бахчисарай </vt:lpstr>
      <vt:lpstr> Цели урока:  1. Подвести итог работы над разделом. 2. Вспомнить пройденные произведения        и их авторов. 3. Продолжить практиковаться  выразительно читать. 4. Проверить свои знания полученные при изучении темы.  </vt:lpstr>
      <vt:lpstr>Читательская разминка:</vt:lpstr>
      <vt:lpstr>  Гори, солнце, ярче, Лето будет жарче, А зима теплее, А весна милее!  </vt:lpstr>
      <vt:lpstr>Обобщение материала: назовите фамилии поэтов и их произведения</vt:lpstr>
      <vt:lpstr> Ф.И. Тютчев   «Зима недаром злится…»  «Весенние воды»  </vt:lpstr>
      <vt:lpstr>А. Плещеев   «Весна»  «Сельская песенка»   «В бурю»</vt:lpstr>
      <vt:lpstr>А. Блок  «На лугу»  </vt:lpstr>
      <vt:lpstr>И. Бунин   «Матери»  </vt:lpstr>
      <vt:lpstr>  С. Маршак    «Снег уже теперь не тот…»    </vt:lpstr>
      <vt:lpstr>Е. Благинина   «Посидим в тишине»  </vt:lpstr>
      <vt:lpstr>Э. Мошковская    «Я маму мою обидел»  </vt:lpstr>
      <vt:lpstr>Слайд 13</vt:lpstr>
      <vt:lpstr>ФИЗМИНУТКА</vt:lpstr>
      <vt:lpstr>Слайд 15</vt:lpstr>
      <vt:lpstr>Слайд 16</vt:lpstr>
      <vt:lpstr>Слайд 17</vt:lpstr>
      <vt:lpstr>Слайд 18</vt:lpstr>
      <vt:lpstr>Слайд 19</vt:lpstr>
      <vt:lpstr>               ИГРА подберите к  картинкам  названия из строчек  изученных  стихотворений</vt:lpstr>
      <vt:lpstr>Слайд 21</vt:lpstr>
      <vt:lpstr>Слайд 22</vt:lpstr>
      <vt:lpstr>Слайд 23</vt:lpstr>
      <vt:lpstr>Слайд 24</vt:lpstr>
      <vt:lpstr>ТЕСТ</vt:lpstr>
      <vt:lpstr>  Молодцы!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</dc:creator>
  <cp:lastModifiedBy>User</cp:lastModifiedBy>
  <cp:revision>47</cp:revision>
  <dcterms:created xsi:type="dcterms:W3CDTF">2011-04-05T14:33:48Z</dcterms:created>
  <dcterms:modified xsi:type="dcterms:W3CDTF">2017-04-10T17:24:49Z</dcterms:modified>
</cp:coreProperties>
</file>