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19" r:id="rId2"/>
    <p:sldId id="353" r:id="rId3"/>
    <p:sldId id="351" r:id="rId4"/>
    <p:sldId id="332" r:id="rId5"/>
    <p:sldId id="331" r:id="rId6"/>
    <p:sldId id="330" r:id="rId7"/>
    <p:sldId id="329" r:id="rId8"/>
    <p:sldId id="290" r:id="rId9"/>
    <p:sldId id="335" r:id="rId10"/>
    <p:sldId id="336" r:id="rId11"/>
    <p:sldId id="334" r:id="rId12"/>
    <p:sldId id="333" r:id="rId13"/>
    <p:sldId id="296" r:id="rId14"/>
    <p:sldId id="341" r:id="rId15"/>
    <p:sldId id="344" r:id="rId16"/>
    <p:sldId id="343" r:id="rId17"/>
    <p:sldId id="342" r:id="rId18"/>
    <p:sldId id="295" r:id="rId19"/>
    <p:sldId id="340" r:id="rId20"/>
    <p:sldId id="339" r:id="rId21"/>
    <p:sldId id="338" r:id="rId22"/>
    <p:sldId id="337" r:id="rId23"/>
    <p:sldId id="297" r:id="rId24"/>
    <p:sldId id="348" r:id="rId25"/>
    <p:sldId id="347" r:id="rId26"/>
    <p:sldId id="346" r:id="rId27"/>
    <p:sldId id="345" r:id="rId28"/>
    <p:sldId id="322" r:id="rId29"/>
    <p:sldId id="350" r:id="rId3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EC38"/>
    <a:srgbClr val="DC690A"/>
    <a:srgbClr val="673105"/>
    <a:srgbClr val="EB4F25"/>
    <a:srgbClr val="EF9721"/>
    <a:srgbClr val="F6862A"/>
    <a:srgbClr val="49385E"/>
    <a:srgbClr val="005426"/>
    <a:srgbClr val="007434"/>
    <a:srgbClr val="009E4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D92C68-0BA9-466F-A2A3-EB3FBB1D9B3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CDCDD-67A1-46FF-9990-AED9016F07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5359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63F12487-6E5C-4DE8-99B2-9AD0B7F1266C}" type="slidenum">
              <a:rPr lang="ru-RU"/>
              <a:pPr eaLnBrk="1" hangingPunct="1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10</a:t>
            </a:fld>
            <a:endParaRPr lang="ru-RU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11</a:t>
            </a:fld>
            <a:endParaRPr lang="ru-RU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12</a:t>
            </a:fld>
            <a:endParaRPr lang="ru-RU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13</a:t>
            </a:fld>
            <a:endParaRPr lang="ru-RU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14</a:t>
            </a:fld>
            <a:endParaRPr lang="ru-RU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15</a:t>
            </a:fld>
            <a:endParaRPr lang="ru-RU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16</a:t>
            </a:fld>
            <a:endParaRPr lang="ru-RU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17</a:t>
            </a:fld>
            <a:endParaRPr lang="ru-RU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18</a:t>
            </a:fld>
            <a:endParaRPr lang="ru-RU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19</a:t>
            </a:fld>
            <a:endParaRPr lang="ru-RU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C41EC311-278C-4822-AF51-E67CCE3CFCDE}" type="slidenum">
              <a:rPr lang="ru-RU"/>
              <a:pPr eaLnBrk="1" hangingPunct="1"/>
              <a:t>2</a:t>
            </a:fld>
            <a:endParaRPr lang="ru-RU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20</a:t>
            </a:fld>
            <a:endParaRPr lang="ru-RU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21</a:t>
            </a:fld>
            <a:endParaRPr lang="ru-RU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22</a:t>
            </a:fld>
            <a:endParaRPr lang="ru-RU" sz="12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23</a:t>
            </a:fld>
            <a:endParaRPr lang="ru-RU" sz="12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24</a:t>
            </a:fld>
            <a:endParaRPr lang="ru-RU" sz="12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25</a:t>
            </a:fld>
            <a:endParaRPr lang="ru-RU" sz="120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26</a:t>
            </a:fld>
            <a:endParaRPr lang="ru-RU" sz="120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27</a:t>
            </a:fld>
            <a:endParaRPr lang="ru-RU" sz="120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C41EC311-278C-4822-AF51-E67CCE3CFCDE}" type="slidenum">
              <a:rPr lang="ru-RU"/>
              <a:pPr eaLnBrk="1" hangingPunct="1"/>
              <a:t>28</a:t>
            </a:fld>
            <a:endParaRPr lang="ru-RU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3</a:t>
            </a:fld>
            <a:endParaRPr lang="ru-RU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4</a:t>
            </a:fld>
            <a:endParaRPr lang="ru-RU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5</a:t>
            </a:fld>
            <a:endParaRPr lang="ru-RU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6</a:t>
            </a:fld>
            <a:endParaRPr lang="ru-RU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7</a:t>
            </a:fld>
            <a:endParaRPr lang="ru-RU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8</a:t>
            </a:fld>
            <a:endParaRPr lang="ru-RU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9</a:t>
            </a:fld>
            <a:endParaRPr lang="ru-RU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2956"/>
            </a:avLst>
          </a:prstGeom>
          <a:blipFill>
            <a:blip r:embed="rId14" cstate="email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gif"/><Relationship Id="rId7" Type="http://schemas.openxmlformats.org/officeDocument/2006/relationships/slide" Target="slide2.xml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5.gif"/><Relationship Id="rId10" Type="http://schemas.openxmlformats.org/officeDocument/2006/relationships/image" Target="../media/image8.png"/><Relationship Id="rId4" Type="http://schemas.openxmlformats.org/officeDocument/2006/relationships/image" Target="../media/image4.gif"/><Relationship Id="rId9" Type="http://schemas.openxmlformats.org/officeDocument/2006/relationships/slide" Target="slide2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slide" Target="slide2.xm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" Target="slide2.xm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" Target="slide2.xm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" Target="slide2.xm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" Target="slide2.xm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" Target="slide2.xm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" Target="slide2.xm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3" Type="http://schemas.openxmlformats.org/officeDocument/2006/relationships/image" Target="../media/image16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32.png"/><Relationship Id="rId4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" Target="slide2.xml"/><Relationship Id="rId7" Type="http://schemas.microsoft.com/office/2007/relationships/hdphoto" Target="../media/hdphoto3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Relationship Id="rId9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" Target="slide2.xml"/><Relationship Id="rId7" Type="http://schemas.microsoft.com/office/2007/relationships/hdphoto" Target="../media/hdphoto3.wd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Relationship Id="rId9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22.xml"/><Relationship Id="rId26" Type="http://schemas.openxmlformats.org/officeDocument/2006/relationships/slide" Target="slide25.xml"/><Relationship Id="rId3" Type="http://schemas.openxmlformats.org/officeDocument/2006/relationships/image" Target="../media/image11.png"/><Relationship Id="rId21" Type="http://schemas.openxmlformats.org/officeDocument/2006/relationships/slide" Target="slide15.xml"/><Relationship Id="rId7" Type="http://schemas.openxmlformats.org/officeDocument/2006/relationships/slide" Target="slide6.xml"/><Relationship Id="rId12" Type="http://schemas.openxmlformats.org/officeDocument/2006/relationships/slide" Target="slide11.xml"/><Relationship Id="rId17" Type="http://schemas.openxmlformats.org/officeDocument/2006/relationships/slide" Target="slide21.xml"/><Relationship Id="rId25" Type="http://schemas.openxmlformats.org/officeDocument/2006/relationships/slide" Target="slide24.xml"/><Relationship Id="rId2" Type="http://schemas.openxmlformats.org/officeDocument/2006/relationships/notesSlide" Target="../notesSlides/notesSlide2.xml"/><Relationship Id="rId16" Type="http://schemas.openxmlformats.org/officeDocument/2006/relationships/slide" Target="slide20.xml"/><Relationship Id="rId20" Type="http://schemas.openxmlformats.org/officeDocument/2006/relationships/slide" Target="slide14.xml"/><Relationship Id="rId29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24" Type="http://schemas.openxmlformats.org/officeDocument/2006/relationships/slide" Target="slide23.xml"/><Relationship Id="rId5" Type="http://schemas.openxmlformats.org/officeDocument/2006/relationships/slide" Target="slide4.xml"/><Relationship Id="rId15" Type="http://schemas.openxmlformats.org/officeDocument/2006/relationships/slide" Target="slide19.xml"/><Relationship Id="rId23" Type="http://schemas.openxmlformats.org/officeDocument/2006/relationships/slide" Target="slide17.xml"/><Relationship Id="rId28" Type="http://schemas.openxmlformats.org/officeDocument/2006/relationships/slide" Target="slide27.xml"/><Relationship Id="rId10" Type="http://schemas.openxmlformats.org/officeDocument/2006/relationships/slide" Target="slide10.xml"/><Relationship Id="rId19" Type="http://schemas.openxmlformats.org/officeDocument/2006/relationships/slide" Target="slide13.xml"/><Relationship Id="rId31" Type="http://schemas.openxmlformats.org/officeDocument/2006/relationships/image" Target="../media/image10.jpeg"/><Relationship Id="rId4" Type="http://schemas.openxmlformats.org/officeDocument/2006/relationships/slide" Target="slide3.xml"/><Relationship Id="rId9" Type="http://schemas.openxmlformats.org/officeDocument/2006/relationships/slide" Target="slide8.xml"/><Relationship Id="rId14" Type="http://schemas.openxmlformats.org/officeDocument/2006/relationships/slide" Target="slide18.xml"/><Relationship Id="rId22" Type="http://schemas.openxmlformats.org/officeDocument/2006/relationships/slide" Target="slide16.xml"/><Relationship Id="rId27" Type="http://schemas.openxmlformats.org/officeDocument/2006/relationships/slide" Target="slide26.xml"/><Relationship Id="rId30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" Target="slide2.xml"/><Relationship Id="rId7" Type="http://schemas.microsoft.com/office/2007/relationships/hdphoto" Target="../media/hdphoto3.wdp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Relationship Id="rId9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" Target="slide2.xml"/><Relationship Id="rId7" Type="http://schemas.microsoft.com/office/2007/relationships/hdphoto" Target="../media/hdphoto3.wdp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Relationship Id="rId9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" Target="slide2.xml"/><Relationship Id="rId7" Type="http://schemas.microsoft.com/office/2007/relationships/hdphoto" Target="../media/hdphoto3.wdp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Relationship Id="rId9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slide" Target="slide2.xm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" Target="slide2.xm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6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4" Type="http://schemas.openxmlformats.org/officeDocument/2006/relationships/slide" Target="slide2.xml"/><Relationship Id="rId9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slide" Target="slide2.xm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slide" Target="slide2.xm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img-fotki.yandex.ru/get/6514/47407354.882/0_1013df_3d896a16_orig.png" TargetMode="External"/><Relationship Id="rId7" Type="http://schemas.openxmlformats.org/officeDocument/2006/relationships/hyperlink" Target="http://www.playcast.ru/uploads/2015/10/23/15574273.jpg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g1.liveinternet.ru/images/attach/b/2/2/633/2633622_6076627_5283499_i102714521_66418.gif" TargetMode="External"/><Relationship Id="rId5" Type="http://schemas.openxmlformats.org/officeDocument/2006/relationships/hyperlink" Target="http://img0.liveinternet.ru/images/attach/c/3/77/957/77957384_77772038_zvezdochki.gif" TargetMode="External"/><Relationship Id="rId4" Type="http://schemas.openxmlformats.org/officeDocument/2006/relationships/hyperlink" Target="https://img-fotki.yandex.ru/get/5109/svetlera.16c/0_5662a_8158dd54_orig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://ramki-vsem.ru/png/clipart-5.png" TargetMode="External"/><Relationship Id="rId13" Type="http://schemas.openxmlformats.org/officeDocument/2006/relationships/hyperlink" Target="https://img-fotki.yandex.ru/get/3502/66124276.336/0_da7ad_ddb2928e_L" TargetMode="External"/><Relationship Id="rId18" Type="http://schemas.openxmlformats.org/officeDocument/2006/relationships/hyperlink" Target="http://nanocamp.ru/uploads/images/0_1bcf8_4b9f1a90.png" TargetMode="External"/><Relationship Id="rId26" Type="http://schemas.openxmlformats.org/officeDocument/2006/relationships/hyperlink" Target="http://s45.radikal.ru/i108/1002/4f/059ea9682281.jpg" TargetMode="External"/><Relationship Id="rId3" Type="http://schemas.openxmlformats.org/officeDocument/2006/relationships/hyperlink" Target="http://img1.liveinternet.ru/images/attach/c/0/118/779/118779103_____________A__36_A.png" TargetMode="External"/><Relationship Id="rId21" Type="http://schemas.openxmlformats.org/officeDocument/2006/relationships/hyperlink" Target="http://previews.123rf.com/images/kudryashka/kudryashka1011/kudryashka101100029/8279364-Pine-trees-isolated-on-white--Stock-Photo-tree-snow-christmas.jpg" TargetMode="External"/><Relationship Id="rId7" Type="http://schemas.openxmlformats.org/officeDocument/2006/relationships/hyperlink" Target="http://antoshkaspb.ru/wa-data/public/shop/products/20/09/920/images/15178/15178.750x0.jpeg" TargetMode="External"/><Relationship Id="rId12" Type="http://schemas.openxmlformats.org/officeDocument/2006/relationships/hyperlink" Target="http://gifok.net/images/2015/12/09/spruce_twigs_30.md.png" TargetMode="External"/><Relationship Id="rId17" Type="http://schemas.openxmlformats.org/officeDocument/2006/relationships/hyperlink" Target="http://www.chitalnya.ru/upload2/645/51da139efb3400c8fe99ba4ea59a8cec.jpg" TargetMode="External"/><Relationship Id="rId25" Type="http://schemas.openxmlformats.org/officeDocument/2006/relationships/hyperlink" Target="http://effects1.ru/png/salut/2/saljut-6.png" TargetMode="External"/><Relationship Id="rId2" Type="http://schemas.openxmlformats.org/officeDocument/2006/relationships/hyperlink" Target="http://www.playcast.ru/uploads/2016/11/14/20524892.png" TargetMode="External"/><Relationship Id="rId16" Type="http://schemas.openxmlformats.org/officeDocument/2006/relationships/hyperlink" Target="http://img1.liveinternet.ru/images/attach/c/7/96/55/96055753_53155791_52943660_804249pbto52wkvg.gif" TargetMode="External"/><Relationship Id="rId20" Type="http://schemas.openxmlformats.org/officeDocument/2006/relationships/hyperlink" Target="http://pixelbrush.ru/uploads/posts/2011-12/1324369987_cha7poiaqnz2q4e.jpe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g0.liveinternet.ru/images/attach/c/7/94/562/94562200_32.png" TargetMode="External"/><Relationship Id="rId11" Type="http://schemas.openxmlformats.org/officeDocument/2006/relationships/hyperlink" Target="http://img-fotki.yandex.ru/get/9305/16969765.16e/0_7b788_77c7fcb5_orig.png" TargetMode="External"/><Relationship Id="rId24" Type="http://schemas.openxmlformats.org/officeDocument/2006/relationships/hyperlink" Target="http://zsoka56.hu/honlapok/szilveszter/tuzijatekok/tuzijatek58.png" TargetMode="External"/><Relationship Id="rId5" Type="http://schemas.openxmlformats.org/officeDocument/2006/relationships/hyperlink" Target="http://img-fotki.yandex.ru/get/6436/131624064.34f/0_a0fb5_ba31bbb2_XL.jpg" TargetMode="External"/><Relationship Id="rId15" Type="http://schemas.openxmlformats.org/officeDocument/2006/relationships/hyperlink" Target="http://heliograph.ru/images/402260_yarkie-snezhinki.jpg" TargetMode="External"/><Relationship Id="rId23" Type="http://schemas.openxmlformats.org/officeDocument/2006/relationships/hyperlink" Target="http://sait-zaika.ru/images/images_content/karnovalnie_maski/fox.jpg" TargetMode="External"/><Relationship Id="rId10" Type="http://schemas.openxmlformats.org/officeDocument/2006/relationships/hyperlink" Target="http://happy31.ru/upload/medialibrary/590/59012cf4dac121619927ed931b1841e4.png" TargetMode="External"/><Relationship Id="rId19" Type="http://schemas.openxmlformats.org/officeDocument/2006/relationships/hyperlink" Target="http://ramki-photoshop.ru/predmety/clipart-mishura.png" TargetMode="External"/><Relationship Id="rId4" Type="http://schemas.openxmlformats.org/officeDocument/2006/relationships/hyperlink" Target="http://img-fotki.yandex.ru/get/4523/47407354.34e/0_a5ac6_30f9e958_orig.png" TargetMode="External"/><Relationship Id="rId9" Type="http://schemas.openxmlformats.org/officeDocument/2006/relationships/hyperlink" Target="http://malushok.ucoz.ru/_nw/1/19677147.png" TargetMode="External"/><Relationship Id="rId14" Type="http://schemas.openxmlformats.org/officeDocument/2006/relationships/hyperlink" Target="http://s015.radikal.ru/i333/1110/a4/9eedad6c3eb2.png" TargetMode="External"/><Relationship Id="rId22" Type="http://schemas.openxmlformats.org/officeDocument/2006/relationships/hyperlink" Target="http://3.bp.blogspot.com/-brhroF8K3Xk/UurrkNUIaAI/AAAAAAAAAVk/bS2GDYDmFBI/s1600/png_kurt_rasulehasret+(36).pn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" Target="slide2.xml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" Target="slide2.xm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" Target="slide2.xm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" Target="slide2.xm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" Target="slide2.xm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" Target="slide2.xm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123728" y="400981"/>
            <a:ext cx="48965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Интеллектуальная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игра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67" name="AutoShape 19" descr="yH5BAEAAAAALAAAAAABAAEAAAIBRAA7"/>
          <p:cNvSpPr>
            <a:spLocks noChangeAspect="1" noChangeArrowheads="1"/>
          </p:cNvSpPr>
          <p:nvPr/>
        </p:nvSpPr>
        <p:spPr bwMode="auto">
          <a:xfrm>
            <a:off x="4405745" y="1977684"/>
            <a:ext cx="3048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026" name="Picture 2" descr="http://img0.liveinternet.ru/images/attach/c/3/77/957/77957384_77772038_zvezdochki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679182" y="1738368"/>
            <a:ext cx="942975" cy="70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img0.liveinternet.ru/images/attach/c/3/77/957/77957384_77772038_zvezdochki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64987" y="2594222"/>
            <a:ext cx="942975" cy="70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mg0.liveinternet.ru/images/attach/c/3/77/957/77957384_77772038_zvezdochki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793942" y="3453584"/>
            <a:ext cx="942975" cy="70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405746" y="1527896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622157" y="2228756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475657" y="2907413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674437" y="2120559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601420" y="2838765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239623" y="1489255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http://img0.liveinternet.ru/images/attach/c/3/77/957/77957384_77772038_zvezdochki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77107" y="1669368"/>
            <a:ext cx="942975" cy="70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http://img0.liveinternet.ru/images/attach/c/3/77/957/77957384_77772038_zvezdochki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7362912" y="2525222"/>
            <a:ext cx="942975" cy="70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http://img0.liveinternet.ru/images/attach/c/3/77/957/77957384_77772038_zvezdochki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391867" y="3384584"/>
            <a:ext cx="942975" cy="70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2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236474" y="3613929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2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401671" y="3527204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0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6422" y="1692974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0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180528" y="2355726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2859782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083206" y="1881243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0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077075" y="2571750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0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113588" y="3390432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17206" y="93643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843809" y="62700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46663" y="75941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041580" y="352950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655619" y="677834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10085" y="784666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041580" y="1088286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22544" y="794522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http://domashniirestoran.ru/images/star-511-106(3).gif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514669" y="93643"/>
            <a:ext cx="2241336" cy="34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http://domashniirestoran.ru/images/star-511-106(3).gif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91880" y="4714135"/>
            <a:ext cx="2241336" cy="34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93941" y="703902"/>
            <a:ext cx="7540900" cy="1795839"/>
          </a:xfrm>
          <a:prstGeom prst="rect">
            <a:avLst/>
          </a:prstGeom>
        </p:spPr>
      </p:pic>
      <p:pic>
        <p:nvPicPr>
          <p:cNvPr id="55" name="Рисунок 54" descr="Рисунок19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3462330" y="4563417"/>
            <a:ext cx="2405814" cy="240581"/>
          </a:xfrm>
          <a:prstGeom prst="rect">
            <a:avLst/>
          </a:prstGeom>
        </p:spPr>
      </p:pic>
      <p:pic>
        <p:nvPicPr>
          <p:cNvPr id="56" name="Рисунок 55" descr="Рисунок18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696413" y="4450135"/>
            <a:ext cx="1080120" cy="181572"/>
          </a:xfrm>
          <a:prstGeom prst="rect">
            <a:avLst/>
          </a:prstGeom>
        </p:spPr>
      </p:pic>
      <p:pic>
        <p:nvPicPr>
          <p:cNvPr id="2050" name="Picture 2" descr="http://serp-dm.ru/_nw/0/71629456.jpg"/>
          <p:cNvPicPr>
            <a:picLocks noChangeAspect="1" noChangeArrowheads="1"/>
          </p:cNvPicPr>
          <p:nvPr/>
        </p:nvPicPr>
        <p:blipFill>
          <a:blip r:embed="rId11" cstate="email"/>
          <a:stretch>
            <a:fillRect/>
          </a:stretch>
        </p:blipFill>
        <p:spPr bwMode="auto">
          <a:xfrm>
            <a:off x="3538019" y="1411663"/>
            <a:ext cx="2114101" cy="288827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Прямоугольник 57"/>
          <p:cNvSpPr/>
          <p:nvPr/>
        </p:nvSpPr>
        <p:spPr>
          <a:xfrm>
            <a:off x="179512" y="2643756"/>
            <a:ext cx="8712968" cy="1296145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Deflate">
              <a:avLst>
                <a:gd name="adj" fmla="val 22093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blipFill>
                  <a:blip r:embed="rId12"/>
                  <a:stretch>
                    <a:fillRect/>
                  </a:stretch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Новым           годом!</a:t>
            </a:r>
            <a:endParaRPr lang="ru-RU" sz="5400" b="1" cap="none" spc="50" dirty="0">
              <a:ln w="11430"/>
              <a:blipFill>
                <a:blip r:embed="rId12"/>
                <a:stretch>
                  <a:fillRect/>
                </a:stretch>
              </a:blip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825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323529" y="1133720"/>
            <a:ext cx="727280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- Карета, на которой родители катают зимой детей?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sz="4400" b="1" cap="none" spc="0" dirty="0">
              <a:ln w="11430"/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130148" y="3507854"/>
            <a:ext cx="1080371" cy="1476000"/>
          </a:xfrm>
          <a:prstGeom prst="rect">
            <a:avLst/>
          </a:prstGeom>
          <a:solidFill>
            <a:srgbClr val="CC706E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39552" y="1995686"/>
            <a:ext cx="15121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FF0000"/>
                </a:solidFill>
              </a:rPr>
              <a:t>Санки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55776" y="195486"/>
            <a:ext cx="410445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Вопросики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4" name="Рисунок 13" descr="15178.750x0.jpeg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83768" y="1131590"/>
            <a:ext cx="4855468" cy="4855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89791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395537" y="987574"/>
            <a:ext cx="77048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- В чем Дед Мороз хранит и носит подарки?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40</a:t>
            </a:r>
            <a:endParaRPr lang="ru-RU" sz="4400" b="1" cap="none" spc="0" dirty="0">
              <a:ln w="11430"/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114398" y="3507854"/>
            <a:ext cx="1080371" cy="1476000"/>
          </a:xfrm>
          <a:prstGeom prst="rect">
            <a:avLst/>
          </a:prstGeom>
          <a:solidFill>
            <a:srgbClr val="CC706E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611560" y="1707654"/>
            <a:ext cx="191271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FF0000"/>
                </a:solidFill>
              </a:rPr>
              <a:t>В мешке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55776" y="195486"/>
            <a:ext cx="410445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Вопросики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" name="Рисунок 9" descr="59012cf4dac121619927ed931b1841e4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3131840" y="1923678"/>
            <a:ext cx="2854376" cy="278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78156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323528" y="915566"/>
            <a:ext cx="80759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400" b="1" i="1" dirty="0" smtClean="0">
                <a:solidFill>
                  <a:srgbClr val="B12719"/>
                </a:solidFill>
              </a:rPr>
              <a:t>- Что делают взрослые и дети вокруг елки?</a:t>
            </a:r>
            <a:endParaRPr lang="ru-RU" sz="2400" b="1" i="1" dirty="0">
              <a:solidFill>
                <a:srgbClr val="B12719"/>
              </a:solidFill>
            </a:endParaRPr>
          </a:p>
        </p:txBody>
      </p:sp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sz="4400" b="1" cap="none" spc="0" dirty="0">
              <a:ln w="11430"/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114398" y="3507854"/>
            <a:ext cx="1080371" cy="1476000"/>
          </a:xfrm>
          <a:prstGeom prst="rect">
            <a:avLst/>
          </a:prstGeom>
          <a:solidFill>
            <a:srgbClr val="CC706E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467544" y="1491630"/>
            <a:ext cx="31368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FF0000"/>
                </a:solidFill>
              </a:rPr>
              <a:t>Водят хоровод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55776" y="195486"/>
            <a:ext cx="410445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Вопросики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Рисунок 7" descr="19677147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3203848" y="1347614"/>
            <a:ext cx="3528392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1179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838657" y="195486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7635"/>
                </a:solidFill>
              </a:rPr>
              <a:t>Доскажи словечко</a:t>
            </a:r>
            <a:endParaRPr lang="ru-RU" sz="3600" b="1" dirty="0">
              <a:ln w="11430"/>
              <a:solidFill>
                <a:srgbClr val="007635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635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400" b="1" cap="none" spc="0" dirty="0">
              <a:ln w="11430"/>
              <a:solidFill>
                <a:srgbClr val="00763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130148" y="3507854"/>
            <a:ext cx="1080371" cy="1476000"/>
          </a:xfrm>
          <a:prstGeom prst="rect">
            <a:avLst/>
          </a:prstGeom>
          <a:solidFill>
            <a:srgbClr val="34EC38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467544" y="1851670"/>
            <a:ext cx="23042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FF0000"/>
                </a:solidFill>
              </a:rPr>
              <a:t>Хлопушка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3568" y="843558"/>
            <a:ext cx="7272808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b="1" dirty="0" smtClean="0">
                <a:solidFill>
                  <a:srgbClr val="007434"/>
                </a:solidFill>
              </a:rPr>
              <a:t>Хлоп — и конфета стреляет как пушка!</a:t>
            </a:r>
          </a:p>
          <a:p>
            <a:r>
              <a:rPr lang="ru-RU" sz="2400" b="1" dirty="0" smtClean="0">
                <a:solidFill>
                  <a:srgbClr val="007434"/>
                </a:solidFill>
              </a:rPr>
              <a:t>Каждому ясно: это ....</a:t>
            </a:r>
            <a:endParaRPr lang="ru-RU" sz="2400" b="1" dirty="0">
              <a:solidFill>
                <a:srgbClr val="007434"/>
              </a:solidFill>
            </a:endParaRPr>
          </a:p>
        </p:txBody>
      </p:sp>
      <p:pic>
        <p:nvPicPr>
          <p:cNvPr id="14" name="Рисунок 13" descr="0_a0fb5_ba31bbb2_XL.jp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 rot="2275106">
            <a:off x="3366094" y="1403967"/>
            <a:ext cx="2587885" cy="329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41391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539552" y="987574"/>
            <a:ext cx="800392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400" b="1" dirty="0" smtClean="0">
                <a:solidFill>
                  <a:srgbClr val="007434"/>
                </a:solidFill>
              </a:rPr>
              <a:t>Много ягод у калины, и конечно у рябины.</a:t>
            </a:r>
            <a:br>
              <a:rPr lang="ru-RU" sz="2400" b="1" dirty="0" smtClean="0">
                <a:solidFill>
                  <a:srgbClr val="007434"/>
                </a:solidFill>
              </a:rPr>
            </a:br>
            <a:r>
              <a:rPr lang="ru-RU" sz="2400" b="1" dirty="0" smtClean="0">
                <a:solidFill>
                  <a:srgbClr val="007434"/>
                </a:solidFill>
              </a:rPr>
              <a:t>Налетайте птички - милые ...</a:t>
            </a:r>
            <a:endParaRPr lang="ru-RU" sz="2400" b="1" dirty="0">
              <a:solidFill>
                <a:srgbClr val="007434"/>
              </a:solidFill>
            </a:endParaRPr>
          </a:p>
        </p:txBody>
      </p:sp>
      <p:pic>
        <p:nvPicPr>
          <p:cNvPr id="10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395536" y="267494"/>
            <a:ext cx="741682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7635"/>
                </a:solidFill>
              </a:rPr>
              <a:t>Доскажи словечко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635"/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sz="4400" b="1" cap="none" spc="0" dirty="0">
              <a:ln w="11430"/>
              <a:solidFill>
                <a:srgbClr val="00763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147291" y="3507854"/>
            <a:ext cx="1080371" cy="1476000"/>
          </a:xfrm>
          <a:prstGeom prst="rect">
            <a:avLst/>
          </a:prstGeom>
          <a:solidFill>
            <a:srgbClr val="34EC38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467544" y="1995686"/>
            <a:ext cx="19442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FF0000"/>
                </a:solidFill>
              </a:rPr>
              <a:t>Синички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13" name="Рисунок 12" descr="0_114c7a_d6653971_orig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2627784" y="1923678"/>
            <a:ext cx="4536504" cy="277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04799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7635"/>
                </a:solidFill>
              </a:rPr>
              <a:t>Доскажи словечко</a:t>
            </a:r>
            <a:endParaRPr lang="ru-RU" sz="3600" b="1" dirty="0">
              <a:ln w="11430"/>
              <a:solidFill>
                <a:srgbClr val="007635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635"/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sz="4400" b="1" cap="none" spc="0" dirty="0">
              <a:ln w="11430"/>
              <a:solidFill>
                <a:srgbClr val="00763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130148" y="3507854"/>
            <a:ext cx="1080371" cy="1476000"/>
          </a:xfrm>
          <a:prstGeom prst="rect">
            <a:avLst/>
          </a:prstGeom>
          <a:solidFill>
            <a:srgbClr val="34EC38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467544" y="1923678"/>
            <a:ext cx="13366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FF0000"/>
                </a:solidFill>
              </a:rPr>
              <a:t>Иней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5536" y="987574"/>
            <a:ext cx="7416824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b="1" dirty="0" smtClean="0">
                <a:solidFill>
                  <a:srgbClr val="007434"/>
                </a:solidFill>
              </a:rPr>
              <a:t>Не колючий, светло-синий,  по кустам развешан…</a:t>
            </a:r>
            <a:endParaRPr lang="ru-RU" sz="2400" b="1" dirty="0">
              <a:solidFill>
                <a:srgbClr val="007434"/>
              </a:solidFill>
            </a:endParaRPr>
          </a:p>
        </p:txBody>
      </p:sp>
      <p:pic>
        <p:nvPicPr>
          <p:cNvPr id="14" name="Рисунок 13" descr="0_16429e_82602389_orig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2699792" y="1452097"/>
            <a:ext cx="3528392" cy="3457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433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251521" y="843558"/>
            <a:ext cx="77048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400" b="1" dirty="0" smtClean="0">
                <a:solidFill>
                  <a:srgbClr val="005426"/>
                </a:solidFill>
              </a:rPr>
              <a:t>Целый год лежал на полке. А теперь висит на ёлке. Это не фонарик, а стеклянный... </a:t>
            </a:r>
            <a:endParaRPr lang="ru-RU" sz="2400" b="1" dirty="0">
              <a:solidFill>
                <a:srgbClr val="005426"/>
              </a:solidFill>
            </a:endParaRPr>
          </a:p>
        </p:txBody>
      </p:sp>
      <p:pic>
        <p:nvPicPr>
          <p:cNvPr id="10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7635"/>
                </a:solidFill>
              </a:rPr>
              <a:t>Доскажи словечко</a:t>
            </a:r>
            <a:endParaRPr lang="ru-RU" sz="3600" b="1" dirty="0">
              <a:ln w="11430"/>
              <a:solidFill>
                <a:srgbClr val="007635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635"/>
                </a:solidFill>
                <a:latin typeface="Arial" pitchFamily="34" charset="0"/>
                <a:cs typeface="Arial" pitchFamily="34" charset="0"/>
              </a:rPr>
              <a:t>40</a:t>
            </a:r>
            <a:endParaRPr lang="ru-RU" sz="4400" b="1" cap="none" spc="0" dirty="0">
              <a:ln w="11430"/>
              <a:solidFill>
                <a:srgbClr val="00763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130148" y="3507854"/>
            <a:ext cx="1080371" cy="1476000"/>
          </a:xfrm>
          <a:prstGeom prst="rect">
            <a:avLst/>
          </a:prstGeom>
          <a:solidFill>
            <a:srgbClr val="34EC38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23528" y="1779662"/>
            <a:ext cx="16561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FF0000"/>
                </a:solidFill>
              </a:rPr>
              <a:t>Шарик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13" name="Рисунок 12" descr="456633_шаблон-окна-стекла-стороны-рисунок-вектора.jp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3345495" y="1563638"/>
            <a:ext cx="2453010" cy="34105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846080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467544" y="987574"/>
            <a:ext cx="793191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ru-RU" sz="28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7635"/>
                </a:solidFill>
              </a:rPr>
              <a:t>Доскажи словечко</a:t>
            </a:r>
            <a:endParaRPr lang="ru-RU" sz="3600" b="1" dirty="0">
              <a:ln w="11430"/>
              <a:solidFill>
                <a:srgbClr val="007635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635"/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sz="4400" b="1" cap="none" spc="0" dirty="0">
              <a:ln w="11430"/>
              <a:solidFill>
                <a:srgbClr val="00763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30148" y="3507854"/>
            <a:ext cx="1080371" cy="1476000"/>
          </a:xfrm>
          <a:prstGeom prst="rect">
            <a:avLst/>
          </a:prstGeom>
          <a:solidFill>
            <a:srgbClr val="00CC5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95536" y="1779662"/>
            <a:ext cx="23042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FF0000"/>
                </a:solidFill>
              </a:rPr>
              <a:t>Снежинки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843558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b="1" dirty="0" smtClean="0">
                <a:solidFill>
                  <a:srgbClr val="005426"/>
                </a:solidFill>
              </a:rPr>
              <a:t>С неба падают зимою и кружатся над землею.</a:t>
            </a:r>
          </a:p>
          <a:p>
            <a:r>
              <a:rPr lang="ru-RU" sz="2400" b="1" dirty="0" smtClean="0">
                <a:solidFill>
                  <a:srgbClr val="005426"/>
                </a:solidFill>
              </a:rPr>
              <a:t> Лёгкие пушинки, белые …</a:t>
            </a:r>
            <a:endParaRPr lang="ru-RU" sz="2400" b="1" dirty="0">
              <a:solidFill>
                <a:srgbClr val="005426"/>
              </a:solidFill>
            </a:endParaRPr>
          </a:p>
        </p:txBody>
      </p:sp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388424" y="4659982"/>
            <a:ext cx="528381" cy="33009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Группа 15"/>
          <p:cNvGrpSpPr/>
          <p:nvPr/>
        </p:nvGrpSpPr>
        <p:grpSpPr>
          <a:xfrm>
            <a:off x="3131840" y="1635646"/>
            <a:ext cx="4104456" cy="2877836"/>
            <a:chOff x="3131840" y="2427734"/>
            <a:chExt cx="3925411" cy="2085748"/>
          </a:xfrm>
        </p:grpSpPr>
        <p:pic>
          <p:nvPicPr>
            <p:cNvPr id="11" name="Рисунок 10" descr="56564a00bd0470143c8b4567.jpg"/>
            <p:cNvPicPr>
              <a:picLocks noChangeAspect="1"/>
            </p:cNvPicPr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4000582" y="2470300"/>
              <a:ext cx="2346393" cy="1954452"/>
            </a:xfrm>
            <a:prstGeom prst="rect">
              <a:avLst/>
            </a:prstGeom>
          </p:spPr>
        </p:pic>
        <p:pic>
          <p:nvPicPr>
            <p:cNvPr id="13" name="Рисунок 12" descr="96055753_53155791_52943660_804249pbto52wkvg.gif"/>
            <p:cNvPicPr>
              <a:picLocks noChangeAspect="1"/>
            </p:cNvPicPr>
            <p:nvPr/>
          </p:nvPicPr>
          <p:blipFill>
            <a:blip r:embed="rId8" cstate="email"/>
            <a:stretch>
              <a:fillRect/>
            </a:stretch>
          </p:blipFill>
          <p:spPr>
            <a:xfrm>
              <a:off x="3131840" y="2427734"/>
              <a:ext cx="3925411" cy="2085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638733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4">
                    <a:lumMod val="75000"/>
                  </a:schemeClr>
                </a:solidFill>
              </a:rPr>
              <a:t>Одним словом</a:t>
            </a:r>
            <a:endParaRPr lang="ru-RU" sz="3600" b="1" dirty="0">
              <a:ln w="11430"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400" b="1" cap="none" spc="0" dirty="0">
              <a:ln w="11430"/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107507" y="3440917"/>
            <a:ext cx="1080371" cy="14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95536" y="1851670"/>
            <a:ext cx="252028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FF0000"/>
                </a:solidFill>
              </a:rPr>
              <a:t>Мороженое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467544" y="987574"/>
            <a:ext cx="793191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400" b="1" i="1" dirty="0" smtClean="0">
                <a:solidFill>
                  <a:srgbClr val="49385E"/>
                </a:solidFill>
              </a:rPr>
              <a:t>Холодное сладкое лакомство, которое похоже на снег. </a:t>
            </a:r>
            <a:endParaRPr lang="ru-RU" sz="2400" b="1" i="1" dirty="0">
              <a:solidFill>
                <a:srgbClr val="49385E"/>
              </a:solidFill>
            </a:endParaRPr>
          </a:p>
        </p:txBody>
      </p:sp>
      <p:pic>
        <p:nvPicPr>
          <p:cNvPr id="14" name="Рисунок 13" descr="clipart-5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4211960" y="1491630"/>
            <a:ext cx="1728192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34695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827585" y="915566"/>
            <a:ext cx="61206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400" b="1" dirty="0" smtClean="0">
                <a:solidFill>
                  <a:srgbClr val="49385E"/>
                </a:solidFill>
              </a:rPr>
              <a:t>Их принято дарить на Новый год</a:t>
            </a:r>
            <a:endParaRPr lang="ru-RU" sz="2400" b="1" dirty="0">
              <a:solidFill>
                <a:srgbClr val="49385E"/>
              </a:solidFill>
            </a:endParaRPr>
          </a:p>
        </p:txBody>
      </p:sp>
      <p:pic>
        <p:nvPicPr>
          <p:cNvPr id="16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4">
                    <a:lumMod val="75000"/>
                  </a:schemeClr>
                </a:solidFill>
              </a:rPr>
              <a:t>Одним словом</a:t>
            </a:r>
            <a:endParaRPr lang="ru-RU" sz="3600" b="1" dirty="0">
              <a:ln w="11430"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sz="4400" b="1" cap="none" spc="0" dirty="0">
              <a:ln w="11430"/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130148" y="3507854"/>
            <a:ext cx="1080371" cy="14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683568" y="1419622"/>
            <a:ext cx="19442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FF0000"/>
                </a:solidFill>
              </a:rPr>
              <a:t>Подарки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12" name="Рисунок 11" descr="9999.jpg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66045" y="1368152"/>
            <a:ext cx="4011910" cy="401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6698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Группа 47"/>
          <p:cNvGrpSpPr/>
          <p:nvPr/>
        </p:nvGrpSpPr>
        <p:grpSpPr>
          <a:xfrm>
            <a:off x="4069238" y="1275606"/>
            <a:ext cx="4607218" cy="3240000"/>
            <a:chOff x="3923928" y="1275606"/>
            <a:chExt cx="4607218" cy="3240000"/>
          </a:xfrm>
        </p:grpSpPr>
        <p:grpSp>
          <p:nvGrpSpPr>
            <p:cNvPr id="49" name="Группа 53"/>
            <p:cNvGrpSpPr/>
            <p:nvPr/>
          </p:nvGrpSpPr>
          <p:grpSpPr>
            <a:xfrm>
              <a:off x="7811146" y="1275606"/>
              <a:ext cx="720000" cy="3240000"/>
              <a:chOff x="7884368" y="1275606"/>
              <a:chExt cx="774010" cy="3208360"/>
            </a:xfrm>
          </p:grpSpPr>
          <p:pic>
            <p:nvPicPr>
              <p:cNvPr id="74" name="Рисунок 73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884377" y="1905676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75" name="Рисунок 74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02379" y="2535746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76" name="Рисунок 75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20381" y="3165815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77" name="Рисунок 76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38378" y="3795885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78" name="Рисунок 77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884368" y="1275606"/>
                <a:ext cx="720000" cy="688081"/>
              </a:xfrm>
              <a:prstGeom prst="rect">
                <a:avLst/>
              </a:prstGeom>
            </p:spPr>
          </p:pic>
        </p:grpSp>
        <p:grpSp>
          <p:nvGrpSpPr>
            <p:cNvPr id="50" name="Группа 54"/>
            <p:cNvGrpSpPr/>
            <p:nvPr/>
          </p:nvGrpSpPr>
          <p:grpSpPr>
            <a:xfrm>
              <a:off x="4895733" y="1275606"/>
              <a:ext cx="720000" cy="3240000"/>
              <a:chOff x="7884368" y="1275606"/>
              <a:chExt cx="774010" cy="3208360"/>
            </a:xfrm>
          </p:grpSpPr>
          <p:pic>
            <p:nvPicPr>
              <p:cNvPr id="69" name="Рисунок 68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884377" y="1905676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70" name="Рисунок 69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02379" y="2535746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71" name="Рисунок 70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20381" y="3165815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72" name="Рисунок 71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38378" y="3795885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73" name="Рисунок 72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884368" y="1275606"/>
                <a:ext cx="720000" cy="688081"/>
              </a:xfrm>
              <a:prstGeom prst="rect">
                <a:avLst/>
              </a:prstGeom>
            </p:spPr>
          </p:pic>
        </p:grpSp>
        <p:grpSp>
          <p:nvGrpSpPr>
            <p:cNvPr id="51" name="Группа 60"/>
            <p:cNvGrpSpPr/>
            <p:nvPr/>
          </p:nvGrpSpPr>
          <p:grpSpPr>
            <a:xfrm>
              <a:off x="5867537" y="1275606"/>
              <a:ext cx="720000" cy="3240000"/>
              <a:chOff x="7884368" y="1275606"/>
              <a:chExt cx="774010" cy="3208360"/>
            </a:xfrm>
          </p:grpSpPr>
          <p:pic>
            <p:nvPicPr>
              <p:cNvPr id="64" name="Рисунок 63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884377" y="1905676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65" name="Рисунок 64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02379" y="2535746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66" name="Рисунок 65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20381" y="3165815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67" name="Рисунок 66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38378" y="3795885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68" name="Рисунок 67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884368" y="1275606"/>
                <a:ext cx="720000" cy="688081"/>
              </a:xfrm>
              <a:prstGeom prst="rect">
                <a:avLst/>
              </a:prstGeom>
            </p:spPr>
          </p:pic>
        </p:grpSp>
        <p:grpSp>
          <p:nvGrpSpPr>
            <p:cNvPr id="52" name="Группа 66"/>
            <p:cNvGrpSpPr/>
            <p:nvPr/>
          </p:nvGrpSpPr>
          <p:grpSpPr>
            <a:xfrm>
              <a:off x="3923928" y="1275606"/>
              <a:ext cx="720000" cy="3240000"/>
              <a:chOff x="7884368" y="1275606"/>
              <a:chExt cx="774010" cy="3208360"/>
            </a:xfrm>
          </p:grpSpPr>
          <p:pic>
            <p:nvPicPr>
              <p:cNvPr id="59" name="Рисунок 58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884377" y="1905676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60" name="Рисунок 59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02379" y="2535746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61" name="Рисунок 60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20381" y="3165815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62" name="Рисунок 61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38378" y="3795885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63" name="Рисунок 62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884368" y="1275606"/>
                <a:ext cx="720000" cy="688081"/>
              </a:xfrm>
              <a:prstGeom prst="rect">
                <a:avLst/>
              </a:prstGeom>
            </p:spPr>
          </p:pic>
        </p:grpSp>
        <p:grpSp>
          <p:nvGrpSpPr>
            <p:cNvPr id="53" name="Группа 72"/>
            <p:cNvGrpSpPr/>
            <p:nvPr/>
          </p:nvGrpSpPr>
          <p:grpSpPr>
            <a:xfrm>
              <a:off x="6839341" y="1275606"/>
              <a:ext cx="720000" cy="3240000"/>
              <a:chOff x="7884368" y="1275606"/>
              <a:chExt cx="774010" cy="3208360"/>
            </a:xfrm>
          </p:grpSpPr>
          <p:pic>
            <p:nvPicPr>
              <p:cNvPr id="54" name="Рисунок 53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884377" y="1905676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55" name="Рисунок 54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02379" y="2535746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56" name="Рисунок 55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20381" y="3165815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57" name="Рисунок 56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38378" y="3795885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58" name="Рисунок 57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884368" y="1275606"/>
                <a:ext cx="720000" cy="688081"/>
              </a:xfrm>
              <a:prstGeom prst="rect">
                <a:avLst/>
              </a:prstGeom>
            </p:spPr>
          </p:pic>
        </p:grpSp>
      </p:grpSp>
      <p:sp>
        <p:nvSpPr>
          <p:cNvPr id="3119" name="AutoShape 4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4176795" y="1383190"/>
            <a:ext cx="612000" cy="504000"/>
          </a:xfrm>
          <a:prstGeom prst="ellipse">
            <a:avLst/>
          </a:prstGeom>
          <a:solidFill>
            <a:srgbClr val="A0F0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121" name="AutoShape 49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111834" y="1383190"/>
            <a:ext cx="612000" cy="504000"/>
          </a:xfrm>
          <a:prstGeom prst="ellipse">
            <a:avLst/>
          </a:prstGeom>
          <a:solidFill>
            <a:srgbClr val="A0F0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3122" name="AutoShape 50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6048459" y="1383190"/>
            <a:ext cx="612000" cy="504000"/>
          </a:xfrm>
          <a:prstGeom prst="ellipse">
            <a:avLst/>
          </a:prstGeom>
          <a:solidFill>
            <a:srgbClr val="A0F0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3123" name="AutoShape 51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6985084" y="1383190"/>
            <a:ext cx="612000" cy="504000"/>
          </a:xfrm>
          <a:prstGeom prst="ellipse">
            <a:avLst/>
          </a:prstGeom>
          <a:solidFill>
            <a:srgbClr val="A0F0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 pitchFamily="34" charset="0"/>
                <a:cs typeface="Arial" pitchFamily="34" charset="0"/>
              </a:rPr>
              <a:t>40</a:t>
            </a:r>
          </a:p>
        </p:txBody>
      </p:sp>
      <p:sp>
        <p:nvSpPr>
          <p:cNvPr id="3124" name="AutoShape 52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7920120" y="1383190"/>
            <a:ext cx="612000" cy="504000"/>
          </a:xfrm>
          <a:prstGeom prst="ellipse">
            <a:avLst/>
          </a:prstGeom>
          <a:solidFill>
            <a:srgbClr val="A0F0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 pitchFamily="34" charset="0"/>
                <a:cs typeface="Arial" pitchFamily="34" charset="0"/>
              </a:rPr>
              <a:t>50</a:t>
            </a:r>
          </a:p>
        </p:txBody>
      </p:sp>
      <p:sp>
        <p:nvSpPr>
          <p:cNvPr id="3125" name="AutoShape 53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4176795" y="2031690"/>
            <a:ext cx="612000" cy="504000"/>
          </a:xfrm>
          <a:prstGeom prst="ellipse">
            <a:avLst/>
          </a:prstGeom>
          <a:solidFill>
            <a:srgbClr val="FFBDD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126" name="AutoShape 54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5111834" y="2031690"/>
            <a:ext cx="612000" cy="504000"/>
          </a:xfrm>
          <a:prstGeom prst="ellipse">
            <a:avLst/>
          </a:prstGeom>
          <a:solidFill>
            <a:srgbClr val="FFBDD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3127" name="AutoShape 55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6048459" y="2031690"/>
            <a:ext cx="612000" cy="504000"/>
          </a:xfrm>
          <a:prstGeom prst="ellipse">
            <a:avLst/>
          </a:prstGeom>
          <a:solidFill>
            <a:srgbClr val="FFBDD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3128" name="AutoShape 56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6985084" y="2031690"/>
            <a:ext cx="612000" cy="504000"/>
          </a:xfrm>
          <a:prstGeom prst="ellipse">
            <a:avLst/>
          </a:prstGeom>
          <a:solidFill>
            <a:srgbClr val="FFBDD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40</a:t>
            </a:r>
          </a:p>
        </p:txBody>
      </p:sp>
      <p:sp>
        <p:nvSpPr>
          <p:cNvPr id="3129" name="AutoShape 57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7920120" y="2031690"/>
            <a:ext cx="612000" cy="504000"/>
          </a:xfrm>
          <a:prstGeom prst="ellipse">
            <a:avLst/>
          </a:prstGeom>
          <a:solidFill>
            <a:srgbClr val="FFBDD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50</a:t>
            </a:r>
          </a:p>
        </p:txBody>
      </p:sp>
      <p:sp>
        <p:nvSpPr>
          <p:cNvPr id="3130" name="AutoShape 58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4177115" y="3327834"/>
            <a:ext cx="612000" cy="504000"/>
          </a:xfrm>
          <a:prstGeom prst="ellipse">
            <a:avLst/>
          </a:prstGeom>
          <a:solidFill>
            <a:srgbClr val="DCBAE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131" name="AutoShape 59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5112154" y="3327834"/>
            <a:ext cx="612000" cy="504000"/>
          </a:xfrm>
          <a:prstGeom prst="ellipse">
            <a:avLst/>
          </a:prstGeom>
          <a:solidFill>
            <a:srgbClr val="DCBAE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3132" name="AutoShape 60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6048779" y="3327834"/>
            <a:ext cx="612000" cy="504000"/>
          </a:xfrm>
          <a:prstGeom prst="ellipse">
            <a:avLst/>
          </a:prstGeom>
          <a:solidFill>
            <a:srgbClr val="DCBAE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3133" name="AutoShape 61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6985404" y="3327834"/>
            <a:ext cx="612000" cy="504000"/>
          </a:xfrm>
          <a:prstGeom prst="ellipse">
            <a:avLst/>
          </a:prstGeom>
          <a:solidFill>
            <a:srgbClr val="DCBAE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40</a:t>
            </a:r>
          </a:p>
        </p:txBody>
      </p:sp>
      <p:sp>
        <p:nvSpPr>
          <p:cNvPr id="3134" name="AutoShape 62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7920440" y="3327834"/>
            <a:ext cx="612000" cy="504000"/>
          </a:xfrm>
          <a:prstGeom prst="ellipse">
            <a:avLst/>
          </a:prstGeom>
          <a:solidFill>
            <a:srgbClr val="DCBAE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50</a:t>
            </a:r>
          </a:p>
        </p:txBody>
      </p:sp>
      <p:sp>
        <p:nvSpPr>
          <p:cNvPr id="3135" name="AutoShape 63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4168857" y="2679762"/>
            <a:ext cx="612000" cy="504000"/>
          </a:xfrm>
          <a:prstGeom prst="ellipse">
            <a:avLst/>
          </a:prstGeom>
          <a:solidFill>
            <a:srgbClr val="C8F57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136" name="AutoShape 64">
            <a:hlinkClick r:id="rId20" action="ppaction://hlinksldjump"/>
          </p:cNvPr>
          <p:cNvSpPr>
            <a:spLocks noChangeArrowheads="1"/>
          </p:cNvSpPr>
          <p:nvPr/>
        </p:nvSpPr>
        <p:spPr bwMode="auto">
          <a:xfrm>
            <a:off x="5112154" y="2682873"/>
            <a:ext cx="612000" cy="504000"/>
          </a:xfrm>
          <a:prstGeom prst="ellipse">
            <a:avLst/>
          </a:prstGeom>
          <a:solidFill>
            <a:srgbClr val="C8F57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3137" name="AutoShape 65">
            <a:hlinkClick r:id="rId21" action="ppaction://hlinksldjump"/>
          </p:cNvPr>
          <p:cNvSpPr>
            <a:spLocks noChangeArrowheads="1"/>
          </p:cNvSpPr>
          <p:nvPr/>
        </p:nvSpPr>
        <p:spPr bwMode="auto">
          <a:xfrm>
            <a:off x="6048779" y="2682873"/>
            <a:ext cx="612000" cy="504000"/>
          </a:xfrm>
          <a:prstGeom prst="ellipse">
            <a:avLst/>
          </a:prstGeom>
          <a:solidFill>
            <a:srgbClr val="C8F57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3138" name="AutoShape 66">
            <a:hlinkClick r:id="rId22" action="ppaction://hlinksldjump"/>
          </p:cNvPr>
          <p:cNvSpPr>
            <a:spLocks noChangeArrowheads="1"/>
          </p:cNvSpPr>
          <p:nvPr/>
        </p:nvSpPr>
        <p:spPr bwMode="auto">
          <a:xfrm>
            <a:off x="7056840" y="2682873"/>
            <a:ext cx="612000" cy="504000"/>
          </a:xfrm>
          <a:prstGeom prst="ellipse">
            <a:avLst/>
          </a:prstGeom>
          <a:solidFill>
            <a:srgbClr val="C8F57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40</a:t>
            </a:r>
          </a:p>
        </p:txBody>
      </p:sp>
      <p:sp>
        <p:nvSpPr>
          <p:cNvPr id="3139" name="AutoShape 67">
            <a:hlinkClick r:id="rId23" action="ppaction://hlinksldjump"/>
          </p:cNvPr>
          <p:cNvSpPr>
            <a:spLocks noChangeArrowheads="1"/>
          </p:cNvSpPr>
          <p:nvPr/>
        </p:nvSpPr>
        <p:spPr bwMode="auto">
          <a:xfrm>
            <a:off x="7920440" y="2682873"/>
            <a:ext cx="612000" cy="504000"/>
          </a:xfrm>
          <a:prstGeom prst="ellipse">
            <a:avLst/>
          </a:prstGeom>
          <a:solidFill>
            <a:srgbClr val="C8F57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50</a:t>
            </a:r>
          </a:p>
        </p:txBody>
      </p:sp>
      <p:sp>
        <p:nvSpPr>
          <p:cNvPr id="3140" name="AutoShape 68">
            <a:hlinkClick r:id="rId24" action="ppaction://hlinksldjump"/>
          </p:cNvPr>
          <p:cNvSpPr>
            <a:spLocks noChangeArrowheads="1"/>
          </p:cNvSpPr>
          <p:nvPr/>
        </p:nvSpPr>
        <p:spPr bwMode="auto">
          <a:xfrm>
            <a:off x="4176795" y="3975906"/>
            <a:ext cx="612000" cy="504000"/>
          </a:xfrm>
          <a:prstGeom prst="ellipse">
            <a:avLst/>
          </a:prstGeom>
          <a:solidFill>
            <a:srgbClr val="FFC9C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142" name="AutoShape 70">
            <a:hlinkClick r:id="rId25" action="ppaction://hlinksldjump"/>
          </p:cNvPr>
          <p:cNvSpPr>
            <a:spLocks noChangeArrowheads="1"/>
          </p:cNvSpPr>
          <p:nvPr/>
        </p:nvSpPr>
        <p:spPr bwMode="auto">
          <a:xfrm>
            <a:off x="5111834" y="3975906"/>
            <a:ext cx="612000" cy="504000"/>
          </a:xfrm>
          <a:prstGeom prst="ellipse">
            <a:avLst/>
          </a:prstGeom>
          <a:solidFill>
            <a:srgbClr val="FFC9C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3143" name="AutoShape 71">
            <a:hlinkClick r:id="rId26" action="ppaction://hlinksldjump"/>
          </p:cNvPr>
          <p:cNvSpPr>
            <a:spLocks noChangeArrowheads="1"/>
          </p:cNvSpPr>
          <p:nvPr/>
        </p:nvSpPr>
        <p:spPr bwMode="auto">
          <a:xfrm>
            <a:off x="6119895" y="3975906"/>
            <a:ext cx="612000" cy="504000"/>
          </a:xfrm>
          <a:prstGeom prst="ellipse">
            <a:avLst/>
          </a:prstGeom>
          <a:solidFill>
            <a:srgbClr val="FFC9C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3144" name="AutoShape 72">
            <a:hlinkClick r:id="rId27" action="ppaction://hlinksldjump"/>
          </p:cNvPr>
          <p:cNvSpPr>
            <a:spLocks noChangeArrowheads="1"/>
          </p:cNvSpPr>
          <p:nvPr/>
        </p:nvSpPr>
        <p:spPr bwMode="auto">
          <a:xfrm>
            <a:off x="7056520" y="3975906"/>
            <a:ext cx="612000" cy="504000"/>
          </a:xfrm>
          <a:prstGeom prst="ellipse">
            <a:avLst/>
          </a:prstGeom>
          <a:solidFill>
            <a:srgbClr val="FFC9C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40</a:t>
            </a:r>
          </a:p>
        </p:txBody>
      </p:sp>
      <p:sp>
        <p:nvSpPr>
          <p:cNvPr id="3145" name="AutoShape 73">
            <a:hlinkClick r:id="rId28" action="ppaction://hlinksldjump"/>
          </p:cNvPr>
          <p:cNvSpPr>
            <a:spLocks noChangeArrowheads="1"/>
          </p:cNvSpPr>
          <p:nvPr/>
        </p:nvSpPr>
        <p:spPr bwMode="auto">
          <a:xfrm>
            <a:off x="7920120" y="3975906"/>
            <a:ext cx="612000" cy="504000"/>
          </a:xfrm>
          <a:prstGeom prst="ellipse">
            <a:avLst/>
          </a:prstGeom>
          <a:solidFill>
            <a:srgbClr val="FFC9C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50</a:t>
            </a:r>
          </a:p>
        </p:txBody>
      </p:sp>
      <p:pic>
        <p:nvPicPr>
          <p:cNvPr id="43" name="Рисунок 42" descr="Рисунок40.png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29" cstate="email"/>
          <a:srcRect/>
          <a:stretch>
            <a:fillRect/>
          </a:stretch>
        </p:blipFill>
        <p:spPr>
          <a:xfrm>
            <a:off x="7380312" y="4683791"/>
            <a:ext cx="1152128" cy="225600"/>
          </a:xfrm>
          <a:prstGeom prst="rect">
            <a:avLst/>
          </a:prstGeom>
        </p:spPr>
      </p:pic>
      <p:sp>
        <p:nvSpPr>
          <p:cNvPr id="37" name="AutoShape 68"/>
          <p:cNvSpPr>
            <a:spLocks noChangeArrowheads="1"/>
          </p:cNvSpPr>
          <p:nvPr/>
        </p:nvSpPr>
        <p:spPr bwMode="auto">
          <a:xfrm>
            <a:off x="611560" y="3939902"/>
            <a:ext cx="3204000" cy="540000"/>
          </a:xfrm>
          <a:prstGeom prst="roundRect">
            <a:avLst/>
          </a:prstGeom>
          <a:solidFill>
            <a:srgbClr val="FFC9C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Вопросы-шутки</a:t>
            </a:r>
            <a:endParaRPr lang="ru-RU" sz="2400" b="1" spc="5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8" name="AutoShape 47"/>
          <p:cNvSpPr>
            <a:spLocks noChangeArrowheads="1"/>
          </p:cNvSpPr>
          <p:nvPr/>
        </p:nvSpPr>
        <p:spPr bwMode="auto">
          <a:xfrm>
            <a:off x="611880" y="2682873"/>
            <a:ext cx="3204000" cy="540000"/>
          </a:xfrm>
          <a:prstGeom prst="roundRect">
            <a:avLst/>
          </a:prstGeom>
          <a:solidFill>
            <a:srgbClr val="C8F57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Доскажи</a:t>
            </a:r>
            <a:r>
              <a:rPr lang="ru-RU" sz="2400" b="1" spc="50" dirty="0" smtClean="0">
                <a:ln w="11430"/>
                <a:solidFill>
                  <a:srgbClr val="00CC5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400" b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словечко</a:t>
            </a:r>
            <a:endParaRPr lang="ru-RU" sz="2400" b="1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9" name="AutoShape 47"/>
          <p:cNvSpPr>
            <a:spLocks noChangeArrowheads="1"/>
          </p:cNvSpPr>
          <p:nvPr/>
        </p:nvSpPr>
        <p:spPr bwMode="auto">
          <a:xfrm>
            <a:off x="611880" y="3329024"/>
            <a:ext cx="3204000" cy="540000"/>
          </a:xfrm>
          <a:prstGeom prst="roundRect">
            <a:avLst/>
          </a:prstGeom>
          <a:solidFill>
            <a:srgbClr val="DCBAE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>
            <a:sp3d extrusionH="57150">
              <a:bevelT w="38100" h="38100"/>
            </a:sp3d>
          </a:bodyPr>
          <a:lstStyle/>
          <a:p>
            <a:pPr algn="ctr"/>
            <a:endParaRPr lang="ru-RU" sz="2400" b="1" cap="all" dirty="0">
              <a:ln w="3175">
                <a:noFill/>
              </a:ln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AutoShape 47"/>
          <p:cNvSpPr>
            <a:spLocks noChangeArrowheads="1"/>
          </p:cNvSpPr>
          <p:nvPr/>
        </p:nvSpPr>
        <p:spPr bwMode="auto">
          <a:xfrm>
            <a:off x="611560" y="1383190"/>
            <a:ext cx="3165749" cy="540000"/>
          </a:xfrm>
          <a:prstGeom prst="roundRect">
            <a:avLst/>
          </a:prstGeom>
          <a:solidFill>
            <a:srgbClr val="A0F0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4" name="AutoShape 47"/>
          <p:cNvSpPr>
            <a:spLocks noChangeArrowheads="1"/>
          </p:cNvSpPr>
          <p:nvPr/>
        </p:nvSpPr>
        <p:spPr bwMode="auto">
          <a:xfrm>
            <a:off x="608506" y="2017350"/>
            <a:ext cx="3204000" cy="540000"/>
          </a:xfrm>
          <a:prstGeom prst="roundRect">
            <a:avLst/>
          </a:prstGeom>
          <a:solidFill>
            <a:srgbClr val="FFBDD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39552" y="2067694"/>
            <a:ext cx="324036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Вопросики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11560" y="3363838"/>
            <a:ext cx="316835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none" spc="50" dirty="0" smtClean="0">
                <a:ln w="11430"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Одним словом</a:t>
            </a:r>
            <a:endParaRPr lang="ru-RU" sz="2400" b="1" cap="none" spc="50" dirty="0">
              <a:ln w="11430">
                <a:noFill/>
              </a:ln>
              <a:solidFill>
                <a:schemeClr val="accent4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611560" y="1419622"/>
            <a:ext cx="316835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none" spc="50" dirty="0" smtClean="0">
                <a:ln w="11430">
                  <a:noFill/>
                </a:ln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Загадки</a:t>
            </a:r>
            <a:endParaRPr lang="ru-RU" sz="2400" b="1" cap="none" spc="50" dirty="0">
              <a:ln w="11430">
                <a:noFill/>
              </a:ln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0" name="Picture 2" descr="http://serp-dm.ru/_nw/0/71629456.jpg"/>
          <p:cNvPicPr>
            <a:picLocks noChangeAspect="1" noChangeArrowheads="1"/>
          </p:cNvPicPr>
          <p:nvPr/>
        </p:nvPicPr>
        <p:blipFill>
          <a:blip r:embed="rId30" cstate="email"/>
          <a:stretch>
            <a:fillRect/>
          </a:stretch>
        </p:blipFill>
        <p:spPr bwMode="auto">
          <a:xfrm>
            <a:off x="0" y="-3075"/>
            <a:ext cx="1187623" cy="162252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" name="Прямоугольник 79"/>
          <p:cNvSpPr/>
          <p:nvPr/>
        </p:nvSpPr>
        <p:spPr>
          <a:xfrm>
            <a:off x="1554162" y="267494"/>
            <a:ext cx="6762254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ru-RU" sz="5400" b="1" spc="50" dirty="0" smtClean="0">
                <a:ln w="11430">
                  <a:solidFill>
                    <a:schemeClr val="bg1"/>
                  </a:solidFill>
                </a:ln>
                <a:blipFill>
                  <a:blip r:embed="rId31"/>
                  <a:stretch>
                    <a:fillRect/>
                  </a:stretch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Новым годом!</a:t>
            </a:r>
            <a:endParaRPr lang="ru-RU" sz="3600" dirty="0">
              <a:ln w="11430">
                <a:solidFill>
                  <a:schemeClr val="bg1"/>
                </a:solidFill>
              </a:ln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9430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" dur="indefinite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" dur="indefinite"/>
                                        <p:tgtEl>
                                          <p:spTgt spid="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1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9" dur="indefinite"/>
                                        <p:tgtEl>
                                          <p:spTgt spid="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31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5" dur="indefinite"/>
                                        <p:tgtEl>
                                          <p:spTgt spid="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31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1" dur="indefinite"/>
                                        <p:tgtEl>
                                          <p:spTgt spid="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7" dur="indefinite"/>
                                        <p:tgtEl>
                                          <p:spTgt spid="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3" dur="indefinite"/>
                                        <p:tgtEl>
                                          <p:spTgt spid="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1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9" dur="indefinite"/>
                                        <p:tgtEl>
                                          <p:spTgt spid="3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55" dur="indefinite"/>
                                        <p:tgtEl>
                                          <p:spTgt spid="3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31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1" dur="indefinite"/>
                                        <p:tgtEl>
                                          <p:spTgt spid="3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31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7" dur="indefinite"/>
                                        <p:tgtEl>
                                          <p:spTgt spid="3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31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3" dur="indefinite"/>
                                        <p:tgtEl>
                                          <p:spTgt spid="3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31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9" dur="indefinite"/>
                                        <p:tgtEl>
                                          <p:spTgt spid="3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31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85" dur="indefinite"/>
                                        <p:tgtEl>
                                          <p:spTgt spid="3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31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1" dur="indefinite"/>
                                        <p:tgtEl>
                                          <p:spTgt spid="3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31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7" dur="indefinite"/>
                                        <p:tgtEl>
                                          <p:spTgt spid="3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31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3" dur="indefinite"/>
                                        <p:tgtEl>
                                          <p:spTgt spid="3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9" dur="indefinite"/>
                                        <p:tgtEl>
                                          <p:spTgt spid="3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31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15" dur="indefinite"/>
                                        <p:tgtEl>
                                          <p:spTgt spid="3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0" dur="indefinite"/>
                                        <p:tgtEl>
                                          <p:spTgt spid="31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1" dur="indefinite"/>
                                        <p:tgtEl>
                                          <p:spTgt spid="3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9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7" dur="indefinite"/>
                                        <p:tgtEl>
                                          <p:spTgt spid="3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0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2" dur="indefinite"/>
                                        <p:tgtEl>
                                          <p:spTgt spid="31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3" dur="indefinite"/>
                                        <p:tgtEl>
                                          <p:spTgt spid="3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8" dur="indefinite"/>
                                        <p:tgtEl>
                                          <p:spTgt spid="31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9" dur="indefinite"/>
                                        <p:tgtEl>
                                          <p:spTgt spid="3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3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4" dur="indefinite"/>
                                        <p:tgtEl>
                                          <p:spTgt spid="31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45" dur="indefinite"/>
                                        <p:tgtEl>
                                          <p:spTgt spid="3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4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 nodeType="clickPar">
                      <p:stCondLst>
                        <p:cond delay="0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0" dur="indefinite"/>
                                        <p:tgtEl>
                                          <p:spTgt spid="31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51" dur="indefinite"/>
                                        <p:tgtEl>
                                          <p:spTgt spid="3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5"/>
                  </p:tgtEl>
                </p:cond>
              </p:nextCondLst>
            </p:seq>
          </p:childTnLst>
        </p:cTn>
      </p:par>
    </p:tnLst>
    <p:bldLst>
      <p:bldP spid="3119" grpId="0" animBg="1"/>
      <p:bldP spid="3121" grpId="0" animBg="1"/>
      <p:bldP spid="3122" grpId="0" animBg="1"/>
      <p:bldP spid="3123" grpId="0" animBg="1"/>
      <p:bldP spid="3124" grpId="0" animBg="1"/>
      <p:bldP spid="3125" grpId="0" animBg="1"/>
      <p:bldP spid="3126" grpId="0" animBg="1"/>
      <p:bldP spid="3127" grpId="0" animBg="1"/>
      <p:bldP spid="3128" grpId="0" animBg="1"/>
      <p:bldP spid="3129" grpId="0" animBg="1"/>
      <p:bldP spid="3130" grpId="0" animBg="1"/>
      <p:bldP spid="3131" grpId="0" animBg="1"/>
      <p:bldP spid="3132" grpId="0" animBg="1"/>
      <p:bldP spid="3133" grpId="0" animBg="1"/>
      <p:bldP spid="3134" grpId="0" animBg="1"/>
      <p:bldP spid="3135" grpId="0" animBg="1"/>
      <p:bldP spid="3136" grpId="0" animBg="1"/>
      <p:bldP spid="3137" grpId="0" animBg="1"/>
      <p:bldP spid="3138" grpId="0" animBg="1"/>
      <p:bldP spid="3139" grpId="0" animBg="1"/>
      <p:bldP spid="3140" grpId="0" animBg="1"/>
      <p:bldP spid="3142" grpId="0" animBg="1"/>
      <p:bldP spid="3143" grpId="0" animBg="1"/>
      <p:bldP spid="3144" grpId="0" animBg="1"/>
      <p:bldP spid="314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611560" y="1059582"/>
            <a:ext cx="39655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400" b="1" dirty="0" smtClean="0">
                <a:solidFill>
                  <a:srgbClr val="49385E"/>
                </a:solidFill>
              </a:rPr>
              <a:t>Ветка новогодней ели. </a:t>
            </a:r>
            <a:endParaRPr lang="ru-RU" sz="2400" b="1" dirty="0">
              <a:solidFill>
                <a:srgbClr val="49385E"/>
              </a:solidFill>
            </a:endParaRPr>
          </a:p>
        </p:txBody>
      </p:sp>
      <p:pic>
        <p:nvPicPr>
          <p:cNvPr id="16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4">
                    <a:lumMod val="75000"/>
                  </a:schemeClr>
                </a:solidFill>
              </a:rPr>
              <a:t>Одним словом</a:t>
            </a:r>
            <a:endParaRPr lang="ru-RU" sz="3600" b="1" dirty="0">
              <a:ln w="11430"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sz="4400" b="1" cap="none" spc="0" dirty="0">
              <a:ln w="11430"/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114398" y="3507854"/>
            <a:ext cx="1080371" cy="14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755576" y="1779662"/>
            <a:ext cx="144016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FF0000"/>
                </a:solidFill>
              </a:rPr>
              <a:t>Лапа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12" name="Рисунок 11" descr="0_1bcf8_4b9f1a90.png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27784" y="1194598"/>
            <a:ext cx="4320480" cy="375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1535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451388" y="987574"/>
            <a:ext cx="76490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400" b="1" dirty="0" smtClean="0">
                <a:solidFill>
                  <a:srgbClr val="49385E"/>
                </a:solidFill>
              </a:rPr>
              <a:t>Блестящая новогодняя лента </a:t>
            </a:r>
            <a:endParaRPr lang="ru-RU" sz="2400" b="1" dirty="0">
              <a:solidFill>
                <a:srgbClr val="49385E"/>
              </a:solidFill>
            </a:endParaRPr>
          </a:p>
        </p:txBody>
      </p:sp>
      <p:pic>
        <p:nvPicPr>
          <p:cNvPr id="16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4">
                    <a:lumMod val="75000"/>
                  </a:schemeClr>
                </a:solidFill>
              </a:rPr>
              <a:t>Одним словом</a:t>
            </a:r>
            <a:endParaRPr lang="ru-RU" sz="3600" b="1" dirty="0">
              <a:ln w="11430"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40</a:t>
            </a:r>
            <a:endParaRPr lang="ru-RU" sz="4400" b="1" cap="none" spc="0" dirty="0">
              <a:ln w="11430"/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130148" y="3507854"/>
            <a:ext cx="1080371" cy="14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95536" y="1563638"/>
            <a:ext cx="19442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FF0000"/>
                </a:solidFill>
              </a:rPr>
              <a:t>Мишура</a:t>
            </a:r>
            <a:r>
              <a:rPr lang="ru-RU" sz="2800" i="1" dirty="0" smtClean="0"/>
              <a:t> </a:t>
            </a:r>
            <a:endParaRPr lang="ru-RU" sz="2800" i="1" dirty="0"/>
          </a:p>
        </p:txBody>
      </p:sp>
      <p:pic>
        <p:nvPicPr>
          <p:cNvPr id="12" name="Рисунок 11" descr="clipart-mishura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2339752" y="1635646"/>
            <a:ext cx="5790288" cy="316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73427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467544" y="915566"/>
            <a:ext cx="764900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400" b="1" dirty="0" smtClean="0">
                <a:solidFill>
                  <a:srgbClr val="49385E"/>
                </a:solidFill>
              </a:rPr>
              <a:t>Из зажигают на ёлке, и на праздничном столе </a:t>
            </a:r>
            <a:endParaRPr lang="ru-RU" sz="2400" b="1" dirty="0">
              <a:solidFill>
                <a:srgbClr val="49385E"/>
              </a:solidFill>
            </a:endParaRPr>
          </a:p>
        </p:txBody>
      </p:sp>
      <p:pic>
        <p:nvPicPr>
          <p:cNvPr id="16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4">
                    <a:lumMod val="75000"/>
                  </a:schemeClr>
                </a:solidFill>
              </a:rPr>
              <a:t>Одним словом</a:t>
            </a:r>
            <a:endParaRPr lang="ru-RU" sz="3600" b="1" dirty="0">
              <a:ln w="11430"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sz="4400" b="1" cap="none" spc="0" dirty="0">
              <a:ln w="11430"/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130148" y="3507854"/>
            <a:ext cx="1080371" cy="14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539552" y="1707654"/>
            <a:ext cx="13681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FF0000"/>
                </a:solidFill>
              </a:rPr>
              <a:t>Свечи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12" name="Рисунок 11" descr="1324369987_cha7poiaqnz2q4e.jpeg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11759" y="1203598"/>
            <a:ext cx="4802200" cy="364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0263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6">
                    <a:lumMod val="50000"/>
                  </a:schemeClr>
                </a:solidFill>
              </a:rPr>
              <a:t>Вопросы-шутки </a:t>
            </a:r>
            <a:endParaRPr lang="ru-RU" sz="3600" b="1" dirty="0">
              <a:ln w="11430"/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400" b="1" cap="none" spc="0" dirty="0">
              <a:ln w="11430"/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130148" y="3507854"/>
            <a:ext cx="1080371" cy="1476000"/>
          </a:xfrm>
          <a:prstGeom prst="rect">
            <a:avLst/>
          </a:prstGeom>
          <a:solidFill>
            <a:srgbClr val="DC690A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971600" y="1491630"/>
            <a:ext cx="9361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FF0000"/>
                </a:solidFill>
              </a:rPr>
              <a:t>Лес 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71600" y="987574"/>
            <a:ext cx="2863284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Родина елочки. 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5" name="Рисунок 14" descr="8279364-Pine-trees-isolated-on-white--Stock-Photo-tree-snow-christmas.jpg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59832" y="987574"/>
            <a:ext cx="3024336" cy="391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681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611560" y="843558"/>
            <a:ext cx="764900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Довольно подозрительная, серая личность, пробегающая мимо елочки рысцой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2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6">
                    <a:lumMod val="50000"/>
                  </a:schemeClr>
                </a:solidFill>
              </a:rPr>
              <a:t>Вопросы-шутки</a:t>
            </a:r>
            <a:endParaRPr lang="ru-RU" sz="3600" b="1" dirty="0">
              <a:ln w="11430"/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sz="4400" b="1" cap="none" spc="0" dirty="0">
              <a:ln w="11430"/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78393" y="3507854"/>
            <a:ext cx="1106844" cy="1512168"/>
          </a:xfrm>
          <a:prstGeom prst="rect">
            <a:avLst/>
          </a:prstGeom>
          <a:solidFill>
            <a:srgbClr val="DC690A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539552" y="1851670"/>
            <a:ext cx="11521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FF0000"/>
                </a:solidFill>
              </a:rPr>
              <a:t>Волк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14" name="Рисунок 13" descr="png_kurt_rasulehasret (36)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 flipH="1">
            <a:off x="2555776" y="2067694"/>
            <a:ext cx="4392488" cy="2806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8358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987574"/>
            <a:ext cx="410957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Новогодняя зажигалка.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6">
                    <a:lumMod val="50000"/>
                  </a:schemeClr>
                </a:solidFill>
              </a:rPr>
              <a:t>Вопросы-шутки</a:t>
            </a:r>
            <a:endParaRPr lang="ru-RU" sz="3600" b="1" dirty="0">
              <a:ln w="11430"/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sz="4400" b="1" cap="none" spc="0" dirty="0">
              <a:ln w="11430"/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07507" y="3544022"/>
            <a:ext cx="1080371" cy="1476000"/>
          </a:xfrm>
          <a:prstGeom prst="rect">
            <a:avLst/>
          </a:prstGeom>
          <a:solidFill>
            <a:srgbClr val="DC690A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539552" y="1635646"/>
            <a:ext cx="23762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FF0000"/>
                </a:solidFill>
              </a:rPr>
              <a:t>Фейерверк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1979712" y="987574"/>
            <a:ext cx="6984777" cy="4124754"/>
            <a:chOff x="1979712" y="987574"/>
            <a:chExt cx="6984777" cy="4124754"/>
          </a:xfrm>
        </p:grpSpPr>
        <p:pic>
          <p:nvPicPr>
            <p:cNvPr id="12" name="Picture 13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9952" y="4443618"/>
              <a:ext cx="744537" cy="55840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Рисунок 14" descr="saljut-6.png"/>
            <p:cNvPicPr>
              <a:picLocks noChangeAspect="1"/>
            </p:cNvPicPr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1979712" y="1657348"/>
              <a:ext cx="3659090" cy="3136364"/>
            </a:xfrm>
            <a:prstGeom prst="rect">
              <a:avLst/>
            </a:prstGeom>
          </p:spPr>
        </p:pic>
        <p:pic>
          <p:nvPicPr>
            <p:cNvPr id="17" name="Рисунок 16" descr="tuzijatek58.png"/>
            <p:cNvPicPr>
              <a:picLocks noChangeAspect="1"/>
            </p:cNvPicPr>
            <p:nvPr/>
          </p:nvPicPr>
          <p:blipFill>
            <a:blip r:embed="rId8" cstate="email"/>
            <a:stretch>
              <a:fillRect/>
            </a:stretch>
          </p:blipFill>
          <p:spPr>
            <a:xfrm>
              <a:off x="3851920" y="987574"/>
              <a:ext cx="3744416" cy="3632084"/>
            </a:xfrm>
            <a:prstGeom prst="rect">
              <a:avLst/>
            </a:prstGeom>
          </p:spPr>
        </p:pic>
        <p:pic>
          <p:nvPicPr>
            <p:cNvPr id="19" name="Рисунок 18" descr="DeeDee85-Firework_Lights_full_3212_267590.png"/>
            <p:cNvPicPr>
              <a:picLocks noChangeAspect="1"/>
            </p:cNvPicPr>
            <p:nvPr/>
          </p:nvPicPr>
          <p:blipFill>
            <a:blip r:embed="rId9" cstate="email"/>
            <a:stretch>
              <a:fillRect/>
            </a:stretch>
          </p:blipFill>
          <p:spPr>
            <a:xfrm>
              <a:off x="4572000" y="2571749"/>
              <a:ext cx="3493296" cy="25405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867454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827584" y="987574"/>
            <a:ext cx="48245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Карнавальная </a:t>
            </a:r>
            <a:r>
              <a:rPr lang="ru-RU" sz="2400" b="1" dirty="0" err="1" smtClean="0">
                <a:solidFill>
                  <a:schemeClr val="accent6">
                    <a:lumMod val="50000"/>
                  </a:schemeClr>
                </a:solidFill>
              </a:rPr>
              <a:t>наличница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2800" dirty="0" smtClean="0"/>
              <a:t> </a:t>
            </a:r>
            <a:endParaRPr lang="ru-RU" sz="2800" dirty="0"/>
          </a:p>
        </p:txBody>
      </p:sp>
      <p:pic>
        <p:nvPicPr>
          <p:cNvPr id="12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6">
                    <a:lumMod val="50000"/>
                  </a:schemeClr>
                </a:solidFill>
              </a:rPr>
              <a:t>Вопросы-шутки</a:t>
            </a:r>
            <a:endParaRPr lang="ru-RU" sz="3600" b="1" dirty="0">
              <a:ln w="11430"/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40</a:t>
            </a:r>
            <a:endParaRPr lang="ru-RU" sz="4400" b="1" cap="none" spc="0" dirty="0">
              <a:ln w="11430"/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107507" y="3544022"/>
            <a:ext cx="1080371" cy="1476000"/>
          </a:xfrm>
          <a:prstGeom prst="rect">
            <a:avLst/>
          </a:prstGeom>
          <a:solidFill>
            <a:srgbClr val="DC690A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827584" y="1563638"/>
            <a:ext cx="15121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FF0000"/>
                </a:solidFill>
              </a:rPr>
              <a:t>Маска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14" name="Рисунок 13" descr="fox.jpg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55775" y="1347614"/>
            <a:ext cx="4807447" cy="339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0211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611561" y="987574"/>
            <a:ext cx="47525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Новогодний </a:t>
            </a:r>
            <a:r>
              <a:rPr lang="ru-RU" sz="2400" b="1" dirty="0" err="1" smtClean="0">
                <a:solidFill>
                  <a:schemeClr val="accent6">
                    <a:lumMod val="50000"/>
                  </a:schemeClr>
                </a:solidFill>
              </a:rPr>
              <a:t>гостесборник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2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6">
                    <a:lumMod val="50000"/>
                  </a:schemeClr>
                </a:solidFill>
              </a:rPr>
              <a:t>Вопросы-шутки</a:t>
            </a:r>
            <a:endParaRPr lang="ru-RU" sz="3600" b="1" dirty="0">
              <a:ln w="11430"/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sz="4400" b="1" cap="none" spc="0" dirty="0">
              <a:ln w="11430"/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58139" y="3507854"/>
            <a:ext cx="1106844" cy="1512168"/>
          </a:xfrm>
          <a:prstGeom prst="rect">
            <a:avLst/>
          </a:prstGeom>
          <a:solidFill>
            <a:srgbClr val="DC690A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539552" y="1563638"/>
            <a:ext cx="266429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FF0000"/>
                </a:solidFill>
              </a:rPr>
              <a:t>Новогодний стол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17" name="Рисунок 16" descr="059ea9682281.jpg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15816" y="1635646"/>
            <a:ext cx="4032448" cy="315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46331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 Box 3"/>
          <p:cNvSpPr txBox="1">
            <a:spLocks noChangeArrowheads="1"/>
          </p:cNvSpPr>
          <p:nvPr/>
        </p:nvSpPr>
        <p:spPr bwMode="auto">
          <a:xfrm>
            <a:off x="755576" y="421334"/>
            <a:ext cx="77768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Интернет-ресурсы</a:t>
            </a:r>
            <a:endParaRPr lang="ru-RU" sz="3200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Rectangle 34"/>
          <p:cNvSpPr>
            <a:spLocks noChangeArrowheads="1"/>
          </p:cNvSpPr>
          <p:nvPr/>
        </p:nvSpPr>
        <p:spPr bwMode="auto">
          <a:xfrm>
            <a:off x="611561" y="930593"/>
            <a:ext cx="8064896" cy="341632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SzPct val="75000"/>
              <a:buFont typeface="Wingdings" pitchFamily="2" charset="2"/>
              <a:buChar char="v"/>
            </a:pPr>
            <a:r>
              <a:rPr lang="ru-RU" b="1" dirty="0" smtClean="0">
                <a:latin typeface="Georgia" pitchFamily="18" charset="0"/>
                <a:hlinkClick r:id="rId3"/>
              </a:rPr>
              <a:t>Снеговик</a:t>
            </a:r>
            <a:endParaRPr lang="ru-RU" dirty="0" smtClean="0">
              <a:latin typeface="Georgia" pitchFamily="18" charset="0"/>
              <a:cs typeface="Times New Roman" pitchFamily="18" charset="0"/>
            </a:endParaRPr>
          </a:p>
          <a:p>
            <a:pPr marL="285750" indent="-285750">
              <a:buClr>
                <a:srgbClr val="C00000"/>
              </a:buClr>
              <a:buSzPct val="75000"/>
              <a:buFont typeface="Wingdings" pitchFamily="2" charset="2"/>
              <a:buChar char="v"/>
            </a:pPr>
            <a:r>
              <a:rPr lang="ru-RU" b="1" dirty="0" smtClean="0">
                <a:latin typeface="Georgia" pitchFamily="18" charset="0"/>
                <a:cs typeface="Times New Roman" pitchFamily="18" charset="0"/>
              </a:rPr>
              <a:t>Уголок со звездами:   </a:t>
            </a:r>
            <a:r>
              <a:rPr lang="en-US" dirty="0">
                <a:latin typeface="Georgia" pitchFamily="18" charset="0"/>
                <a:cs typeface="Times New Roman" pitchFamily="18" charset="0"/>
                <a:hlinkClick r:id="rId4"/>
              </a:rPr>
              <a:t>https://</a:t>
            </a:r>
            <a:r>
              <a:rPr lang="en-US" dirty="0" smtClean="0">
                <a:latin typeface="Georgia" pitchFamily="18" charset="0"/>
                <a:cs typeface="Times New Roman" pitchFamily="18" charset="0"/>
                <a:hlinkClick r:id="rId4"/>
              </a:rPr>
              <a:t>img-fotki.yandex.ru/get/5109/svetlera.16c/0_5662a_8158dd54_orig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 </a:t>
            </a:r>
          </a:p>
          <a:p>
            <a:pPr marL="285750" indent="-285750">
              <a:buClr>
                <a:srgbClr val="C00000"/>
              </a:buClr>
              <a:buSzPct val="75000"/>
              <a:buFont typeface="Wingdings" pitchFamily="2" charset="2"/>
              <a:buChar char="v"/>
            </a:pPr>
            <a:r>
              <a:rPr lang="ru-RU" b="1" dirty="0" smtClean="0">
                <a:latin typeface="Georgia" pitchFamily="18" charset="0"/>
                <a:cs typeface="Times New Roman" pitchFamily="18" charset="0"/>
              </a:rPr>
              <a:t>Золотые анимированные звездочки (1 слайд): </a:t>
            </a:r>
            <a:r>
              <a:rPr lang="en-US" dirty="0">
                <a:latin typeface="Georgia" pitchFamily="18" charset="0"/>
                <a:cs typeface="Times New Roman" pitchFamily="18" charset="0"/>
                <a:hlinkClick r:id="rId5"/>
              </a:rPr>
              <a:t>http://</a:t>
            </a:r>
            <a:r>
              <a:rPr lang="en-US" dirty="0" smtClean="0">
                <a:latin typeface="Georgia" pitchFamily="18" charset="0"/>
                <a:cs typeface="Times New Roman" pitchFamily="18" charset="0"/>
                <a:hlinkClick r:id="rId5"/>
              </a:rPr>
              <a:t>img0.liveinternet.ru/images/attach/c/3/77/957/77957384_77772038_zvezdochki.gif</a:t>
            </a:r>
            <a:endParaRPr lang="ru-RU" dirty="0" smtClean="0">
              <a:latin typeface="Georgia" pitchFamily="18" charset="0"/>
              <a:cs typeface="Times New Roman" pitchFamily="18" charset="0"/>
            </a:endParaRPr>
          </a:p>
          <a:p>
            <a:pPr marL="285750" indent="-285750">
              <a:buClr>
                <a:srgbClr val="C00000"/>
              </a:buClr>
              <a:buSzPct val="75000"/>
              <a:buFont typeface="Wingdings" pitchFamily="2" charset="2"/>
              <a:buChar char="v"/>
            </a:pPr>
            <a:r>
              <a:rPr lang="ru-RU" b="1" dirty="0" smtClean="0">
                <a:latin typeface="Georgia" pitchFamily="18" charset="0"/>
                <a:cs typeface="Times New Roman" pitchFamily="18" charset="0"/>
              </a:rPr>
              <a:t>«Конфетти» (1 слайд):   </a:t>
            </a:r>
            <a:r>
              <a:rPr lang="en-US" dirty="0">
                <a:latin typeface="Georgia" pitchFamily="18" charset="0"/>
                <a:cs typeface="Times New Roman" pitchFamily="18" charset="0"/>
                <a:hlinkClick r:id="rId6"/>
              </a:rPr>
              <a:t>http://</a:t>
            </a:r>
            <a:r>
              <a:rPr lang="en-US" dirty="0" smtClean="0">
                <a:latin typeface="Georgia" pitchFamily="18" charset="0"/>
                <a:cs typeface="Times New Roman" pitchFamily="18" charset="0"/>
                <a:hlinkClick r:id="rId6"/>
              </a:rPr>
              <a:t>img1.liveinternet.ru/images/attach/b/2/2/633/2633622_6076627_5283499_i102714521_66418.gif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 </a:t>
            </a:r>
          </a:p>
          <a:p>
            <a:pPr marL="285750" indent="-285750">
              <a:buClr>
                <a:srgbClr val="C00000"/>
              </a:buClr>
              <a:buSzPct val="75000"/>
              <a:buFont typeface="Wingdings" pitchFamily="2" charset="2"/>
              <a:buChar char="v"/>
            </a:pPr>
            <a:r>
              <a:rPr lang="ru-RU" b="1" dirty="0" smtClean="0">
                <a:latin typeface="Georgia" pitchFamily="18" charset="0"/>
                <a:cs typeface="Times New Roman" pitchFamily="18" charset="0"/>
                <a:hlinkClick r:id="rId7"/>
              </a:rPr>
              <a:t>Фон</a:t>
            </a:r>
            <a:r>
              <a:rPr lang="ru-RU" b="1" dirty="0" smtClean="0">
                <a:latin typeface="Georgia" pitchFamily="18" charset="0"/>
                <a:cs typeface="Times New Roman" pitchFamily="18" charset="0"/>
              </a:rPr>
              <a:t>      </a:t>
            </a:r>
          </a:p>
          <a:p>
            <a:pPr marL="285750" indent="-285750">
              <a:buClr>
                <a:srgbClr val="C00000"/>
              </a:buClr>
              <a:buSzPct val="75000"/>
            </a:pPr>
            <a:r>
              <a:rPr lang="ru-RU" b="1" i="1" dirty="0" smtClean="0">
                <a:latin typeface="Georgia" pitchFamily="18" charset="0"/>
              </a:rPr>
              <a:t>На момент создания шаблона все ссылки  являются активными</a:t>
            </a:r>
          </a:p>
        </p:txBody>
      </p:sp>
      <p:sp>
        <p:nvSpPr>
          <p:cNvPr id="2" name="Управляющая кнопка: назад 1">
            <a:hlinkClick r:id="" action="ppaction://hlinkshowjump?jump=firstslide" highlightClick="1"/>
          </p:cNvPr>
          <p:cNvSpPr/>
          <p:nvPr/>
        </p:nvSpPr>
        <p:spPr>
          <a:xfrm>
            <a:off x="8172400" y="4569972"/>
            <a:ext cx="504056" cy="270030"/>
          </a:xfrm>
          <a:prstGeom prst="actionButtonBackPrevious">
            <a:avLst/>
          </a:prstGeom>
          <a:solidFill>
            <a:srgbClr val="BEAA12"/>
          </a:solidFill>
          <a:ln>
            <a:solidFill>
              <a:srgbClr val="7A51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angle"/>
            </a:sp3d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4271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841811"/>
            <a:ext cx="21602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b="1" i="1" u="sng" dirty="0" smtClean="0">
                <a:hlinkClick r:id="rId2"/>
              </a:rPr>
              <a:t>Снегурочка</a:t>
            </a:r>
            <a:endParaRPr lang="ru-RU" b="1" i="1" dirty="0" smtClean="0"/>
          </a:p>
          <a:p>
            <a:pPr>
              <a:buFont typeface="Wingdings" pitchFamily="2" charset="2"/>
              <a:buChar char="v"/>
            </a:pPr>
            <a:r>
              <a:rPr lang="ru-RU" b="1" i="1" dirty="0" smtClean="0"/>
              <a:t> </a:t>
            </a:r>
            <a:r>
              <a:rPr lang="ru-RU" b="1" i="1" u="sng" dirty="0" smtClean="0">
                <a:hlinkClick r:id="rId3"/>
              </a:rPr>
              <a:t>Дед Мороз</a:t>
            </a:r>
            <a:r>
              <a:rPr lang="ru-RU" b="1" i="1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b="1" i="1" u="sng" dirty="0" smtClean="0">
                <a:hlinkClick r:id="rId3"/>
              </a:rPr>
              <a:t>Ёлка</a:t>
            </a:r>
            <a:r>
              <a:rPr lang="ru-RU" b="1" i="1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b="1" i="1" u="sng" dirty="0" smtClean="0">
                <a:hlinkClick r:id="rId4"/>
              </a:rPr>
              <a:t>Снеговик</a:t>
            </a:r>
            <a:r>
              <a:rPr lang="ru-RU" b="1" i="1" dirty="0" smtClean="0"/>
              <a:t>  </a:t>
            </a:r>
          </a:p>
          <a:p>
            <a:pPr>
              <a:buFont typeface="Wingdings" pitchFamily="2" charset="2"/>
              <a:buChar char="v"/>
            </a:pPr>
            <a:r>
              <a:rPr lang="ru-RU" b="1" i="1" u="sng" dirty="0" smtClean="0">
                <a:hlinkClick r:id="rId5"/>
              </a:rPr>
              <a:t>Хлопушка</a:t>
            </a:r>
            <a:r>
              <a:rPr lang="ru-RU" b="1" i="1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b="1" i="1" u="sng" dirty="0" smtClean="0">
                <a:hlinkClick r:id="rId6"/>
              </a:rPr>
              <a:t>Тройка лошадей</a:t>
            </a:r>
            <a:endParaRPr lang="ru-RU" b="1" i="1" dirty="0" smtClean="0"/>
          </a:p>
          <a:p>
            <a:pPr>
              <a:buFont typeface="Wingdings" pitchFamily="2" charset="2"/>
              <a:buChar char="v"/>
            </a:pPr>
            <a:r>
              <a:rPr lang="ru-RU" b="1" i="1" dirty="0" smtClean="0"/>
              <a:t> </a:t>
            </a:r>
            <a:r>
              <a:rPr lang="ru-RU" b="1" i="1" u="sng" dirty="0" smtClean="0">
                <a:hlinkClick r:id="rId7"/>
              </a:rPr>
              <a:t>Санки </a:t>
            </a:r>
            <a:endParaRPr lang="ru-RU" b="1" i="1" dirty="0" smtClean="0"/>
          </a:p>
          <a:p>
            <a:pPr>
              <a:buFont typeface="Wingdings" pitchFamily="2" charset="2"/>
              <a:buChar char="v"/>
            </a:pPr>
            <a:r>
              <a:rPr lang="ru-RU" b="1" i="1" u="sng" dirty="0" smtClean="0">
                <a:hlinkClick r:id="rId8"/>
              </a:rPr>
              <a:t>Мороженое</a:t>
            </a:r>
            <a:endParaRPr lang="ru-RU" b="1" i="1" dirty="0" smtClean="0"/>
          </a:p>
          <a:p>
            <a:pPr>
              <a:buFont typeface="Wingdings" pitchFamily="2" charset="2"/>
              <a:buChar char="v"/>
            </a:pPr>
            <a:r>
              <a:rPr lang="ru-RU" b="1" i="1" u="sng" dirty="0" smtClean="0">
                <a:hlinkClick r:id="rId9"/>
              </a:rPr>
              <a:t>Хоровод</a:t>
            </a:r>
            <a:endParaRPr lang="ru-RU" b="1" i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3383868" y="841811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b="1" i="1" u="sng" dirty="0" smtClean="0">
                <a:hlinkClick r:id="rId10"/>
              </a:rPr>
              <a:t>Мешок</a:t>
            </a:r>
            <a:r>
              <a:rPr lang="ru-RU" b="1" i="1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b="1" i="1" u="sng" dirty="0" smtClean="0">
                <a:hlinkClick r:id="rId11"/>
              </a:rPr>
              <a:t>Ведро</a:t>
            </a:r>
            <a:endParaRPr lang="ru-RU" b="1" i="1" dirty="0" smtClean="0"/>
          </a:p>
          <a:p>
            <a:pPr>
              <a:buFont typeface="Wingdings" pitchFamily="2" charset="2"/>
              <a:buChar char="v"/>
            </a:pPr>
            <a:r>
              <a:rPr lang="ru-RU" b="1" i="1" u="sng" dirty="0" smtClean="0">
                <a:hlinkClick r:id="rId12"/>
              </a:rPr>
              <a:t>Ветка ели</a:t>
            </a:r>
            <a:r>
              <a:rPr lang="ru-RU" b="1" i="1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b="1" i="1" u="sng" dirty="0" smtClean="0">
                <a:hlinkClick r:id="rId13"/>
              </a:rPr>
              <a:t>Синица</a:t>
            </a:r>
            <a:r>
              <a:rPr lang="ru-RU" b="1" i="1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b="1" i="1" u="sng" dirty="0" smtClean="0">
                <a:hlinkClick r:id="rId14"/>
              </a:rPr>
              <a:t>Шарик</a:t>
            </a:r>
            <a:r>
              <a:rPr lang="ru-RU" b="1" i="1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b="1" i="1" u="sng" dirty="0" smtClean="0">
                <a:hlinkClick r:id="rId15"/>
              </a:rPr>
              <a:t>Снежинка</a:t>
            </a:r>
            <a:r>
              <a:rPr lang="ru-RU" b="1" i="1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b="1" i="1" u="sng" dirty="0" smtClean="0">
                <a:hlinkClick r:id="rId16"/>
              </a:rPr>
              <a:t>Снежинка анимация</a:t>
            </a:r>
            <a:r>
              <a:rPr lang="ru-RU" b="1" i="1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b="1" i="1" u="sng" dirty="0" smtClean="0">
                <a:hlinkClick r:id="rId17"/>
              </a:rPr>
              <a:t>Подарок</a:t>
            </a:r>
            <a:endParaRPr lang="ru-RU" b="1" i="1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5868144" y="841811"/>
            <a:ext cx="21602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b="1" i="1" u="sng" dirty="0" smtClean="0">
                <a:hlinkClick r:id="rId18"/>
              </a:rPr>
              <a:t>Лапа ёлки</a:t>
            </a:r>
            <a:r>
              <a:rPr lang="ru-RU" b="1" i="1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b="1" i="1" u="sng" dirty="0" smtClean="0">
                <a:hlinkClick r:id="rId19"/>
              </a:rPr>
              <a:t>Мишура</a:t>
            </a:r>
            <a:r>
              <a:rPr lang="ru-RU" b="1" i="1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b="1" i="1" u="sng" dirty="0" smtClean="0">
                <a:hlinkClick r:id="rId20"/>
              </a:rPr>
              <a:t>Свечи</a:t>
            </a:r>
            <a:r>
              <a:rPr lang="ru-RU" b="1" i="1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b="1" i="1" u="sng" dirty="0" smtClean="0">
                <a:hlinkClick r:id="rId21"/>
              </a:rPr>
              <a:t>Лес</a:t>
            </a:r>
            <a:endParaRPr lang="ru-RU" b="1" i="1" dirty="0" smtClean="0"/>
          </a:p>
          <a:p>
            <a:pPr>
              <a:buFont typeface="Wingdings" pitchFamily="2" charset="2"/>
              <a:buChar char="v"/>
            </a:pPr>
            <a:r>
              <a:rPr lang="ru-RU" b="1" i="1" u="sng" dirty="0" smtClean="0">
                <a:hlinkClick r:id="rId22"/>
              </a:rPr>
              <a:t>Волк</a:t>
            </a:r>
            <a:r>
              <a:rPr lang="ru-RU" b="1" i="1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b="1" i="1" u="sng" dirty="0" smtClean="0">
                <a:hlinkClick r:id="rId23"/>
              </a:rPr>
              <a:t>Маска</a:t>
            </a:r>
            <a:endParaRPr lang="ru-RU" b="1" i="1" dirty="0" smtClean="0"/>
          </a:p>
          <a:p>
            <a:pPr>
              <a:buFont typeface="Wingdings" pitchFamily="2" charset="2"/>
              <a:buChar char="v"/>
            </a:pPr>
            <a:r>
              <a:rPr lang="ru-RU" b="1" i="1" u="sng" dirty="0" smtClean="0">
                <a:hlinkClick r:id="rId24"/>
              </a:rPr>
              <a:t>Фейерверк</a:t>
            </a:r>
            <a:r>
              <a:rPr lang="ru-RU" b="1" i="1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b="1" i="1" u="sng" dirty="0" smtClean="0">
                <a:hlinkClick r:id="rId25"/>
              </a:rPr>
              <a:t>Фейерверк1</a:t>
            </a:r>
            <a:r>
              <a:rPr lang="ru-RU" b="1" i="1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b="1" i="1" u="sng" dirty="0" smtClean="0">
                <a:hlinkClick r:id="rId26"/>
              </a:rPr>
              <a:t>Стол</a:t>
            </a:r>
            <a:r>
              <a:rPr lang="ru-RU" b="1" i="1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58578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65810718_1288117977_07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491880" y="1449065"/>
            <a:ext cx="2880320" cy="3694435"/>
          </a:xfrm>
          <a:prstGeom prst="rect">
            <a:avLst/>
          </a:prstGeom>
        </p:spPr>
      </p:pic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971600" y="915566"/>
            <a:ext cx="64087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ru-RU" sz="2400" b="1" i="1" dirty="0" smtClean="0">
                <a:solidFill>
                  <a:srgbClr val="002060"/>
                </a:solidFill>
              </a:rPr>
              <a:t>Она в серебро с жемчугами одета —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Волшебная внучка волшебного деда.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043608" y="1923678"/>
            <a:ext cx="25607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C00000"/>
                </a:solidFill>
              </a:rPr>
              <a:t>Снегурочка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>
                  <a:noFill/>
                </a:ln>
                <a:solidFill>
                  <a:srgbClr val="264B96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400" b="1" cap="none" spc="0" dirty="0">
              <a:ln w="11430">
                <a:noFill/>
              </a:ln>
              <a:solidFill>
                <a:srgbClr val="264B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107624" y="3507854"/>
            <a:ext cx="1080000" cy="14754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16" name="Прямоугольник 15"/>
          <p:cNvSpPr/>
          <p:nvPr/>
        </p:nvSpPr>
        <p:spPr>
          <a:xfrm>
            <a:off x="2843002" y="0"/>
            <a:ext cx="345799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Загадки</a:t>
            </a:r>
          </a:p>
        </p:txBody>
      </p:sp>
    </p:spTree>
    <p:extLst>
      <p:ext uri="{BB962C8B-B14F-4D97-AF65-F5344CB8AC3E}">
        <p14:creationId xmlns:p14="http://schemas.microsoft.com/office/powerpoint/2010/main" xmlns="" val="1260020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251520" y="843558"/>
            <a:ext cx="813690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/>
            <a:r>
              <a:rPr lang="ru-RU" sz="2400" b="1" i="1" dirty="0" smtClean="0">
                <a:solidFill>
                  <a:srgbClr val="002060"/>
                </a:solidFill>
              </a:rPr>
              <a:t>Кто шагает по Земле. Ветер свищет звонко.</a:t>
            </a:r>
            <a:br>
              <a:rPr lang="ru-RU" sz="2400" b="1" i="1" dirty="0" smtClean="0">
                <a:solidFill>
                  <a:srgbClr val="002060"/>
                </a:solidFill>
              </a:rPr>
            </a:br>
            <a:r>
              <a:rPr lang="ru-RU" sz="2400" b="1" i="1" dirty="0" smtClean="0">
                <a:solidFill>
                  <a:srgbClr val="002060"/>
                </a:solidFill>
              </a:rPr>
              <a:t>В шелковистой бороде иней и позёмка…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755576" y="1760498"/>
            <a:ext cx="22322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C00000"/>
                </a:solidFill>
              </a:rPr>
              <a:t>Дед Мороз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264B96"/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sz="4400" b="1" cap="none" spc="0" dirty="0">
              <a:ln w="11430"/>
              <a:solidFill>
                <a:srgbClr val="264B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107504" y="3507854"/>
            <a:ext cx="1080370" cy="14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10" name="Рисунок 9" descr="118779103_____________A__36_A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3851920" y="1491631"/>
            <a:ext cx="2539067" cy="365186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706830" y="123478"/>
            <a:ext cx="34579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Загадки</a:t>
            </a:r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3287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5576" y="915566"/>
            <a:ext cx="76438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ru-RU" sz="2400" b="1" i="1" dirty="0" smtClean="0">
                <a:solidFill>
                  <a:srgbClr val="002060"/>
                </a:solidFill>
              </a:rPr>
              <a:t>Колючие девчонки, зелёные юбчонки.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Их не обижают, на праздник наряжают.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67545" y="2427734"/>
            <a:ext cx="12241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C00000"/>
                </a:solidFill>
              </a:rPr>
              <a:t>Ёлка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264B96"/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sz="4400" b="1" cap="none" spc="0" dirty="0">
              <a:ln w="11430"/>
              <a:solidFill>
                <a:srgbClr val="264B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127398" y="3507854"/>
            <a:ext cx="1080371" cy="147599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10" name="Рисунок 9" descr="225759_1383767879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3563888" y="1648089"/>
            <a:ext cx="2479558" cy="3495411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706830" y="51470"/>
            <a:ext cx="34579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Загадки</a:t>
            </a:r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932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251520" y="915566"/>
            <a:ext cx="583264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ru-RU" sz="2400" b="1" i="1" dirty="0" smtClean="0">
                <a:solidFill>
                  <a:srgbClr val="002060"/>
                </a:solidFill>
              </a:rPr>
              <a:t>С метёлкой, в шляпе из ведра —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Директор зимнего двора.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95537" y="2139702"/>
            <a:ext cx="20162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C00000"/>
                </a:solidFill>
              </a:rPr>
              <a:t>Снеговик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264B96"/>
                </a:solidFill>
                <a:latin typeface="Arial" pitchFamily="34" charset="0"/>
                <a:cs typeface="Arial" pitchFamily="34" charset="0"/>
              </a:rPr>
              <a:t>40</a:t>
            </a:r>
            <a:endParaRPr lang="ru-RU" sz="4400" b="1" cap="none" spc="0" dirty="0">
              <a:ln w="11430"/>
              <a:solidFill>
                <a:srgbClr val="264B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80780" y="3507854"/>
            <a:ext cx="1106844" cy="15121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10" name="Рисунок 9" descr="0_1013db_4f4b0f74_orig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 flipH="1">
            <a:off x="4067944" y="793133"/>
            <a:ext cx="3034687" cy="3896735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987824" y="123478"/>
            <a:ext cx="35283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Загадки</a:t>
            </a:r>
          </a:p>
        </p:txBody>
      </p:sp>
    </p:spTree>
    <p:extLst>
      <p:ext uri="{BB962C8B-B14F-4D97-AF65-F5344CB8AC3E}">
        <p14:creationId xmlns:p14="http://schemas.microsoft.com/office/powerpoint/2010/main" xmlns="" val="1933908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5575" y="915566"/>
            <a:ext cx="44644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ru-RU" sz="2400" b="1" i="1" dirty="0" smtClean="0">
                <a:solidFill>
                  <a:srgbClr val="00206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a:rPr>
              <a:t>- Что растёт на елке? </a:t>
            </a:r>
            <a:endParaRPr lang="ru-RU" sz="2400" b="1" i="1" dirty="0">
              <a:solidFill>
                <a:srgbClr val="00206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043608" y="1491630"/>
            <a:ext cx="23042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C00000"/>
                </a:solidFill>
              </a:rPr>
              <a:t>Шишки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264B96"/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sz="4400" b="1" cap="none" spc="0" dirty="0">
              <a:ln w="11430"/>
              <a:solidFill>
                <a:srgbClr val="264B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80781" y="3507854"/>
            <a:ext cx="1080371" cy="14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16" name="Рисунок 15" descr="spruce_twigs_30.md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2406774" y="1494499"/>
            <a:ext cx="5333578" cy="3093475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706830" y="123478"/>
            <a:ext cx="34579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Загадки</a:t>
            </a:r>
          </a:p>
        </p:txBody>
      </p:sp>
    </p:spTree>
    <p:extLst>
      <p:ext uri="{BB962C8B-B14F-4D97-AF65-F5344CB8AC3E}">
        <p14:creationId xmlns:p14="http://schemas.microsoft.com/office/powerpoint/2010/main" xmlns="" val="1580971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323529" y="1133720"/>
            <a:ext cx="56886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- На чем ездит Дед Мороз?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400" b="1" cap="none" spc="0" dirty="0">
              <a:ln w="11430"/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75283" y="3507854"/>
            <a:ext cx="1080371" cy="1476000"/>
          </a:xfrm>
          <a:prstGeom prst="rect">
            <a:avLst/>
          </a:prstGeom>
          <a:solidFill>
            <a:srgbClr val="CC706E"/>
          </a:solidFill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2"/>
          </a:effectRef>
          <a:fontRef idx="minor">
            <a:schemeClr val="lt1"/>
          </a:fontRef>
        </p:style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23528" y="1779662"/>
            <a:ext cx="4248472" cy="578882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FF0000"/>
                </a:solidFill>
              </a:rPr>
              <a:t>На тройке лошадей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99792" y="195486"/>
            <a:ext cx="403244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Вопросики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8" name="Рисунок 17" descr="0_a1a34_15642b2d_orig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2267744" y="2067694"/>
            <a:ext cx="5481397" cy="284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1315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sz="4400" b="1" cap="none" spc="0" dirty="0">
              <a:ln w="11430"/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130147" y="3507854"/>
            <a:ext cx="1106844" cy="1512168"/>
          </a:xfrm>
          <a:prstGeom prst="rect">
            <a:avLst/>
          </a:prstGeom>
          <a:solidFill>
            <a:srgbClr val="CC706E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39552" y="1923678"/>
            <a:ext cx="144016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FF0000"/>
                </a:solidFill>
              </a:rPr>
              <a:t>Ведро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55776" y="195486"/>
            <a:ext cx="410445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Вопросики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Рисунок 7" descr="clipart-5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3059832" y="1709805"/>
            <a:ext cx="4177342" cy="2736035"/>
          </a:xfrm>
          <a:prstGeom prst="rect">
            <a:avLst/>
          </a:prstGeom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467544" y="987574"/>
            <a:ext cx="79319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- Как называется головной убор снеговика? 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4360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60000"/>
      </a:hlink>
      <a:folHlink>
        <a:srgbClr val="E36C09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2387</TotalTime>
  <Words>446</Words>
  <Application>Microsoft Office PowerPoint</Application>
  <PresentationFormat>Экран (16:9)</PresentationFormat>
  <Paragraphs>199</Paragraphs>
  <Slides>29</Slides>
  <Notes>28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Ранько Елена</dc:creator>
  <cp:lastModifiedBy>User</cp:lastModifiedBy>
  <cp:revision>188</cp:revision>
  <dcterms:created xsi:type="dcterms:W3CDTF">2015-05-04T12:07:23Z</dcterms:created>
  <dcterms:modified xsi:type="dcterms:W3CDTF">2017-12-18T16:42:06Z</dcterms:modified>
</cp:coreProperties>
</file>