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1F7D74-F862-4BEA-A7AB-98CFB42AE688}" type="datetimeFigureOut">
              <a:rPr lang="ru-RU" smtClean="0"/>
              <a:pPr/>
              <a:t>25.07.2016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5EDC8A-5463-4DF9-87B2-B6E12830D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Компетентносный</a:t>
            </a:r>
            <a:r>
              <a:rPr lang="ru-RU" dirty="0" smtClean="0"/>
              <a:t> подход на уроках и внеклассных мероприятиях </a:t>
            </a:r>
            <a:r>
              <a:rPr lang="ru-RU" smtClean="0"/>
              <a:t>по биологии.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биологии БСОШ №1</a:t>
            </a:r>
          </a:p>
          <a:p>
            <a:r>
              <a:rPr lang="ru-RU" dirty="0" smtClean="0"/>
              <a:t>Нюшкова И.Б.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Компетентносный</a:t>
            </a:r>
            <a:r>
              <a:rPr lang="ru-RU" dirty="0" smtClean="0"/>
              <a:t> подход усиливает практическую направленность процесса обучения, включает в него ситуацию применения знаний в конкретных жизненных условиях.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Спасибо за внимание.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вывод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группах. Развиваем коммуникабельность.</a:t>
            </a:r>
            <a:endParaRPr lang="ru-RU" dirty="0"/>
          </a:p>
        </p:txBody>
      </p:sp>
      <p:pic>
        <p:nvPicPr>
          <p:cNvPr id="2050" name="Picture 2" descr="D:\биология\Фото\11кл_2013\DSCF0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124"/>
            <a:ext cx="9144000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мероприятие. Учимся презентовать себя.</a:t>
            </a:r>
            <a:endParaRPr lang="ru-RU" dirty="0"/>
          </a:p>
        </p:txBody>
      </p:sp>
      <p:pic>
        <p:nvPicPr>
          <p:cNvPr id="4098" name="Picture 2" descr="D:\биология\Фото\9а_2013\DSCF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125"/>
            <a:ext cx="9144001" cy="573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4000" dirty="0" smtClean="0"/>
              <a:t>Компетентность – готовность человека к мобилизации знаний, умений для эффективной деятельности в конкретной жизненной ситуации.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Компетентность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«Плохой учитель преподносит истину, хороший – учит ее находить».</a:t>
            </a:r>
          </a:p>
          <a:p>
            <a:endParaRPr lang="ru-RU" sz="3600" dirty="0" smtClean="0"/>
          </a:p>
          <a:p>
            <a:r>
              <a:rPr lang="ru-RU" sz="3600" dirty="0" smtClean="0"/>
              <a:t>                                       </a:t>
            </a:r>
            <a:r>
              <a:rPr lang="ru-RU" sz="3600" dirty="0" err="1" smtClean="0"/>
              <a:t>А.Дистерверг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</a:t>
            </a:r>
            <a:r>
              <a:rPr lang="ru-RU" sz="4000" dirty="0" smtClean="0"/>
              <a:t>Не увеличивать объем информированности человека в различных предметных областях, а помочь ученикам самостоятельно решать проблемы в незнакомых ситуациях.</a:t>
            </a:r>
          </a:p>
          <a:p>
            <a:r>
              <a:rPr lang="ru-RU" sz="4000" dirty="0" smtClean="0"/>
              <a:t>   Один из путей модернизации современного образования.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Компетентность в обучении.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Современный педагог должен быть нацелен на овладение технологиями развития компетенций учащихся, осваивать знания, необходимые для реализации </a:t>
            </a:r>
            <a:r>
              <a:rPr lang="ru-RU" sz="1600" dirty="0" err="1" smtClean="0"/>
              <a:t>компетентностного</a:t>
            </a:r>
            <a:r>
              <a:rPr lang="ru-RU" sz="1600" dirty="0" smtClean="0"/>
              <a:t> подхода.</a:t>
            </a:r>
          </a:p>
          <a:p>
            <a:r>
              <a:rPr lang="ru-RU" sz="1600" dirty="0" err="1" smtClean="0"/>
              <a:t>Компетентностный</a:t>
            </a:r>
            <a:r>
              <a:rPr lang="ru-RU" sz="1600" dirty="0" smtClean="0"/>
              <a:t> подход не отрицает, но изменяет роль знаний, которые полностью подчиняются умениям.  </a:t>
            </a:r>
          </a:p>
          <a:p>
            <a:r>
              <a:rPr lang="ru-RU" sz="1600" dirty="0" smtClean="0"/>
              <a:t>В содержание обучения включаются только те знания, которые необходимы для формирования умений.  </a:t>
            </a:r>
          </a:p>
          <a:p>
            <a:r>
              <a:rPr lang="ru-RU" sz="1600" dirty="0" smtClean="0"/>
              <a:t>Все остальные знания рассматриваются как справочные, они хранятся в справочниках, энциклопедиях, Интернете и др., а не в головах учащихся.  </a:t>
            </a:r>
          </a:p>
          <a:p>
            <a:r>
              <a:rPr lang="ru-RU" sz="1600" dirty="0" smtClean="0"/>
              <a:t>Учащийся должен при необходимости уметь быстро и безошибочно воспользоваться всеми этими источниками информации для разрешения тех или иных проблем.  </a:t>
            </a:r>
          </a:p>
          <a:p>
            <a:r>
              <a:rPr lang="ru-RU" sz="1600" dirty="0" smtClean="0"/>
              <a:t>При таком подходе учебная деятельность, периодически приобретая исследовательский или практико-преобразовательный характер, сама становится предметом усвоения.</a:t>
            </a:r>
          </a:p>
          <a:p>
            <a:r>
              <a:rPr lang="ru-RU" sz="1600" dirty="0" smtClean="0"/>
              <a:t> 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Личностно-смысловая</a:t>
            </a:r>
          </a:p>
          <a:p>
            <a:r>
              <a:rPr lang="ru-RU" dirty="0" smtClean="0"/>
              <a:t>Общекультурная</a:t>
            </a:r>
          </a:p>
          <a:p>
            <a:r>
              <a:rPr lang="ru-RU" dirty="0" smtClean="0"/>
              <a:t>Социально-трудовая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smtClean="0"/>
              <a:t>Информационная</a:t>
            </a:r>
          </a:p>
          <a:p>
            <a:r>
              <a:rPr lang="ru-RU" dirty="0" smtClean="0"/>
              <a:t>Учебно-познавательная</a:t>
            </a:r>
          </a:p>
          <a:p>
            <a:r>
              <a:rPr lang="ru-RU" dirty="0" smtClean="0"/>
              <a:t>Компетенция личностного самосовершенствования.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ВИДЫ компетенций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разными источниками информации;</a:t>
            </a:r>
          </a:p>
          <a:p>
            <a:r>
              <a:rPr lang="ru-RU" dirty="0" smtClean="0"/>
              <a:t>Наблюдение, анализ происходящего;</a:t>
            </a:r>
          </a:p>
          <a:p>
            <a:r>
              <a:rPr lang="ru-RU" dirty="0" smtClean="0"/>
              <a:t>Проблемное обучение;</a:t>
            </a:r>
          </a:p>
          <a:p>
            <a:r>
              <a:rPr lang="ru-RU" dirty="0" smtClean="0"/>
              <a:t>Работа в МАН;</a:t>
            </a:r>
          </a:p>
          <a:p>
            <a:r>
              <a:rPr lang="ru-RU" dirty="0" smtClean="0"/>
              <a:t>Опережающее обучение (создание проектов, презентаций, их защита);</a:t>
            </a:r>
          </a:p>
          <a:p>
            <a:r>
              <a:rPr lang="ru-RU" dirty="0" smtClean="0"/>
              <a:t>Использование теоретических знаний на практике.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коммуникативных свойств (умение работать в группе);</a:t>
            </a:r>
          </a:p>
          <a:p>
            <a:r>
              <a:rPr lang="ru-RU" dirty="0" smtClean="0"/>
              <a:t>Умение самим добывать знания;</a:t>
            </a:r>
          </a:p>
          <a:p>
            <a:r>
              <a:rPr lang="ru-RU" dirty="0" smtClean="0"/>
              <a:t>Умение использовать теоретические знания на практике;</a:t>
            </a:r>
          </a:p>
          <a:p>
            <a:r>
              <a:rPr lang="ru-RU" dirty="0" smtClean="0"/>
              <a:t>Развитие критического мышления (анализ, сравнение, продуманные решения);</a:t>
            </a:r>
          </a:p>
          <a:p>
            <a:r>
              <a:rPr lang="ru-RU" dirty="0" smtClean="0"/>
              <a:t>Ученик знает не только «что», но и «как».</a:t>
            </a:r>
          </a:p>
          <a:p>
            <a:r>
              <a:rPr lang="ru-RU" dirty="0" smtClean="0"/>
              <a:t>Умение презентовать себя.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приобретают: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</a:t>
            </a:r>
            <a:r>
              <a:rPr lang="ru-RU" dirty="0" err="1" smtClean="0"/>
              <a:t>пед.условий</a:t>
            </a:r>
            <a:r>
              <a:rPr lang="ru-RU" dirty="0" smtClean="0"/>
              <a:t> для раскрытия и развития задатков и способностей учащихся.</a:t>
            </a:r>
          </a:p>
          <a:p>
            <a:r>
              <a:rPr lang="ru-RU" dirty="0" smtClean="0"/>
              <a:t>Создание познавательной деятельности «с помощью чего учу».</a:t>
            </a:r>
          </a:p>
          <a:p>
            <a:r>
              <a:rPr lang="ru-RU" dirty="0" smtClean="0"/>
              <a:t>Использование многообразия форм и методов, увеличение роли самостоятельной работы учащихся.</a:t>
            </a:r>
          </a:p>
          <a:p>
            <a:endParaRPr lang="ru-RU" dirty="0" smtClean="0"/>
          </a:p>
          <a:p>
            <a:r>
              <a:rPr lang="ru-RU" dirty="0" smtClean="0"/>
              <a:t>Учитель занимает позицию организатора, консультанта, администратора, регулировщика.</a:t>
            </a:r>
          </a:p>
          <a:p>
            <a:r>
              <a:rPr lang="ru-RU" dirty="0" smtClean="0"/>
              <a:t>Акцентирует внимание на использовании полученных знаний.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Знание+</a:t>
            </a:r>
            <a:r>
              <a:rPr lang="ru-RU" dirty="0" smtClean="0"/>
              <a:t> опыт </a:t>
            </a:r>
            <a:r>
              <a:rPr lang="ru-RU" dirty="0" err="1" smtClean="0"/>
              <a:t>применения+деятельность</a:t>
            </a:r>
            <a:r>
              <a:rPr lang="ru-RU" dirty="0" smtClean="0"/>
              <a:t>. (традиционно: </a:t>
            </a:r>
            <a:r>
              <a:rPr lang="ru-RU" dirty="0" err="1" smtClean="0"/>
              <a:t>знания+понимание+запоминание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Осуществление саморазвития и самореализации учащихся.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должен делать учитель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332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Компетентносный подход на уроках и внеклассных мероприятиях по биологии.</vt:lpstr>
      <vt:lpstr>Компетентность </vt:lpstr>
      <vt:lpstr>Слайд 3</vt:lpstr>
      <vt:lpstr>Компетентность в обучении. </vt:lpstr>
      <vt:lpstr>Слайд 5</vt:lpstr>
      <vt:lpstr>ВИДЫ компетенций</vt:lpstr>
      <vt:lpstr>Виды работы</vt:lpstr>
      <vt:lpstr>Дети приобретают:</vt:lpstr>
      <vt:lpstr>Что должен делать учитель </vt:lpstr>
      <vt:lpstr>              вывод</vt:lpstr>
      <vt:lpstr>Работа в группах. Развиваем коммуникабельность.</vt:lpstr>
      <vt:lpstr>Внеклассное мероприятие. Учимся презентовать себя.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Компетентносный подход</dc:title>
  <dc:creator>Александр</dc:creator>
  <cp:lastModifiedBy>Александр</cp:lastModifiedBy>
  <cp:revision>10</cp:revision>
  <dcterms:created xsi:type="dcterms:W3CDTF">2013-10-12T13:43:19Z</dcterms:created>
  <dcterms:modified xsi:type="dcterms:W3CDTF">2016-07-24T22:44:50Z</dcterms:modified>
</cp:coreProperties>
</file>