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68" r:id="rId3"/>
    <p:sldId id="256" r:id="rId4"/>
    <p:sldId id="259" r:id="rId5"/>
    <p:sldId id="262" r:id="rId6"/>
    <p:sldId id="263" r:id="rId7"/>
    <p:sldId id="258" r:id="rId8"/>
    <p:sldId id="260" r:id="rId9"/>
    <p:sldId id="264" r:id="rId10"/>
    <p:sldId id="266" r:id="rId11"/>
    <p:sldId id="265" r:id="rId12"/>
    <p:sldId id="261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32" autoAdjust="0"/>
    <p:restoredTop sz="94660"/>
  </p:normalViewPr>
  <p:slideViewPr>
    <p:cSldViewPr>
      <p:cViewPr varScale="1">
        <p:scale>
          <a:sx n="61" d="100"/>
          <a:sy n="61" d="100"/>
        </p:scale>
        <p:origin x="172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149"/>
            <a:ext cx="6858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4540"/>
            <a:ext cx="5486400" cy="243346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42935"/>
            <a:ext cx="5486400" cy="9144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49128" y="5765128"/>
            <a:ext cx="1723072" cy="486833"/>
          </a:xfrm>
        </p:spPr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765129"/>
            <a:ext cx="3660458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3425" y="1907824"/>
            <a:ext cx="1628775" cy="486833"/>
          </a:xfrm>
        </p:spPr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8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66" y="6263149"/>
            <a:ext cx="5967362" cy="1092473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5766" y="1302714"/>
            <a:ext cx="5962695" cy="454262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7355621"/>
            <a:ext cx="5966460" cy="99589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149"/>
            <a:ext cx="6858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004711"/>
            <a:ext cx="5966460" cy="3736623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865512"/>
            <a:ext cx="5829300" cy="177446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71632" y="508002"/>
            <a:ext cx="1637348" cy="486833"/>
          </a:xfrm>
        </p:spPr>
        <p:txBody>
          <a:bodyPr/>
          <a:lstStyle>
            <a:lvl1pPr algn="r">
              <a:defRPr/>
            </a:lvl1pPr>
          </a:lstStyle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70" y="508002"/>
            <a:ext cx="3622992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11849" y="508002"/>
            <a:ext cx="500381" cy="486833"/>
          </a:xfrm>
        </p:spPr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2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149"/>
            <a:ext cx="6858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004712"/>
            <a:ext cx="5710238" cy="3674979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733424" y="4679691"/>
            <a:ext cx="5395914" cy="5925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66130"/>
            <a:ext cx="5834064" cy="1095020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71632" y="508002"/>
            <a:ext cx="1637348" cy="486833"/>
          </a:xfrm>
        </p:spPr>
        <p:txBody>
          <a:bodyPr/>
          <a:lstStyle>
            <a:lvl1pPr algn="r">
              <a:defRPr/>
            </a:lvl1pPr>
          </a:lstStyle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70" y="505918"/>
            <a:ext cx="3622992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11849" y="508002"/>
            <a:ext cx="500381" cy="486833"/>
          </a:xfrm>
        </p:spPr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3594" y="1076960"/>
            <a:ext cx="34290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0050" y="4028440"/>
            <a:ext cx="34290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2185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149"/>
            <a:ext cx="6858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499604"/>
            <a:ext cx="5831087" cy="3349113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44" y="4864422"/>
            <a:ext cx="5830206" cy="1333180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71632" y="505180"/>
            <a:ext cx="1637348" cy="486833"/>
          </a:xfrm>
        </p:spPr>
        <p:txBody>
          <a:bodyPr/>
          <a:lstStyle>
            <a:lvl1pPr algn="r">
              <a:defRPr/>
            </a:lvl1pPr>
          </a:lstStyle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70" y="505180"/>
            <a:ext cx="3622992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11849" y="508002"/>
            <a:ext cx="500381" cy="486833"/>
          </a:xfrm>
        </p:spPr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16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8776" y="1016001"/>
            <a:ext cx="4783454" cy="17384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5771" y="2936107"/>
            <a:ext cx="1920240" cy="82309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770" y="3872753"/>
            <a:ext cx="1920240" cy="447877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76678" y="2935110"/>
            <a:ext cx="1920240" cy="83537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475586" y="3872091"/>
            <a:ext cx="1920240" cy="447942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91989" y="2923821"/>
            <a:ext cx="1920240" cy="83537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4491990" y="3872753"/>
            <a:ext cx="1920240" cy="447877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129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628777" y="1016000"/>
            <a:ext cx="4786488" cy="1727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45770" y="5484454"/>
            <a:ext cx="1920240" cy="91035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45770" y="3108960"/>
            <a:ext cx="1920240" cy="20097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445770" y="6394805"/>
            <a:ext cx="1920240" cy="195671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68905" y="5484454"/>
            <a:ext cx="1920240" cy="91035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468904" y="3108960"/>
            <a:ext cx="1920240" cy="201314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468144" y="6394803"/>
            <a:ext cx="1920240" cy="195671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95024" y="5484454"/>
            <a:ext cx="1920240" cy="91035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4495023" y="3108962"/>
            <a:ext cx="1920240" cy="201189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4494954" y="6394801"/>
            <a:ext cx="1920240" cy="195671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68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770" y="2926080"/>
            <a:ext cx="5966460" cy="54254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63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149"/>
            <a:ext cx="6858000" cy="248285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54942" y="996245"/>
            <a:ext cx="1157288" cy="56649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771" y="994835"/>
            <a:ext cx="4708526" cy="56663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71632" y="508002"/>
            <a:ext cx="1637348" cy="486833"/>
          </a:xfrm>
        </p:spPr>
        <p:txBody>
          <a:bodyPr/>
          <a:lstStyle>
            <a:lvl1pPr algn="r">
              <a:defRPr/>
            </a:lvl1pPr>
          </a:lstStyle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770" y="508002"/>
            <a:ext cx="3622992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11849" y="508002"/>
            <a:ext cx="500381" cy="486833"/>
          </a:xfrm>
        </p:spPr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74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2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1149"/>
            <a:ext cx="6858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004713"/>
            <a:ext cx="5966460" cy="3735913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770" y="4855635"/>
            <a:ext cx="5966461" cy="1805512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71632" y="508002"/>
            <a:ext cx="1637348" cy="486833"/>
          </a:xfrm>
        </p:spPr>
        <p:txBody>
          <a:bodyPr/>
          <a:lstStyle>
            <a:lvl1pPr algn="r">
              <a:defRPr/>
            </a:lvl1pPr>
          </a:lstStyle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770" y="508002"/>
            <a:ext cx="3622992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11850" y="508002"/>
            <a:ext cx="500380" cy="486833"/>
          </a:xfrm>
        </p:spPr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44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771" y="2926080"/>
            <a:ext cx="2932934" cy="54254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1574" y="2926080"/>
            <a:ext cx="2930655" cy="54254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99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775" y="1016000"/>
            <a:ext cx="4783455" cy="1727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960" y="2911736"/>
            <a:ext cx="2762744" cy="1098549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" y="4176890"/>
            <a:ext cx="2932934" cy="41746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1764" y="2911736"/>
            <a:ext cx="2760466" cy="1098549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1574" y="4176890"/>
            <a:ext cx="2930656" cy="41746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0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6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3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2032000"/>
            <a:ext cx="2314575" cy="21336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650" y="995680"/>
            <a:ext cx="3497580" cy="73558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4165600"/>
            <a:ext cx="2314575" cy="418592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5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2032000"/>
            <a:ext cx="3056798" cy="21336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8143" y="1001656"/>
            <a:ext cx="2755676" cy="734986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4165600"/>
            <a:ext cx="3056798" cy="418592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2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4414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8775" y="1019164"/>
            <a:ext cx="4783455" cy="172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770" y="2926080"/>
            <a:ext cx="5966460" cy="542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9172" y="8475136"/>
            <a:ext cx="160305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08856-1DE8-4182-B85F-C3F74B1DA3EB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770" y="8474462"/>
            <a:ext cx="42605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29187" y="508002"/>
            <a:ext cx="148304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39186-C0B7-4AE5-BE06-24BA84B69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19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8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2" y="755576"/>
            <a:ext cx="6741368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27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2" y="993571"/>
            <a:ext cx="6741368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8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141" y="107504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1993 году в деревне Улу-Сала установили памятник жертвам фашистского террора.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6832" y="3203848"/>
            <a:ext cx="3429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Опять война,</a:t>
            </a:r>
          </a:p>
          <a:p>
            <a:r>
              <a:rPr lang="ru-RU" dirty="0"/>
              <a:t>Опять блокада…</a:t>
            </a:r>
          </a:p>
          <a:p>
            <a:r>
              <a:rPr lang="ru-RU" dirty="0"/>
              <a:t>А может нам о них забыть?</a:t>
            </a:r>
          </a:p>
          <a:p>
            <a:r>
              <a:rPr lang="ru-RU" dirty="0"/>
              <a:t>Я слышу иногда: «Не надо,</a:t>
            </a:r>
          </a:p>
          <a:p>
            <a:r>
              <a:rPr lang="ru-RU" dirty="0"/>
              <a:t>Не надо раны бередить.</a:t>
            </a:r>
          </a:p>
          <a:p>
            <a:r>
              <a:rPr lang="ru-RU" dirty="0"/>
              <a:t>Ведь это правда, что устали</a:t>
            </a:r>
          </a:p>
          <a:p>
            <a:r>
              <a:rPr lang="ru-RU" dirty="0"/>
              <a:t>Мы от рассказов о войне,</a:t>
            </a:r>
          </a:p>
          <a:p>
            <a:r>
              <a:rPr lang="ru-RU" dirty="0"/>
              <a:t>И о том горе прочитали</a:t>
            </a:r>
          </a:p>
          <a:p>
            <a:r>
              <a:rPr lang="ru-RU" dirty="0"/>
              <a:t>Стихов достаточно вполне».</a:t>
            </a:r>
          </a:p>
          <a:p>
            <a:r>
              <a:rPr lang="ru-RU" dirty="0"/>
              <a:t>И может показаться: правы</a:t>
            </a:r>
          </a:p>
          <a:p>
            <a:r>
              <a:rPr lang="ru-RU" dirty="0"/>
              <a:t>И убедительны слова.</a:t>
            </a:r>
          </a:p>
          <a:p>
            <a:r>
              <a:rPr lang="ru-RU" dirty="0"/>
              <a:t>Но даже если это правда,</a:t>
            </a:r>
          </a:p>
          <a:p>
            <a:r>
              <a:rPr lang="ru-RU" dirty="0"/>
              <a:t>Такая правда – не права!</a:t>
            </a:r>
          </a:p>
          <a:p>
            <a:r>
              <a:rPr lang="ru-RU" dirty="0"/>
              <a:t>….</a:t>
            </a:r>
          </a:p>
          <a:p>
            <a:r>
              <a:rPr lang="ru-RU" dirty="0"/>
              <a:t>Я не напрасно беспокоюсь,</a:t>
            </a:r>
          </a:p>
          <a:p>
            <a:r>
              <a:rPr lang="ru-RU" dirty="0"/>
              <a:t>Чтоб не забылась та война:</a:t>
            </a:r>
          </a:p>
          <a:p>
            <a:r>
              <a:rPr lang="ru-RU" dirty="0"/>
              <a:t>Ведь эта память – наша совесть.</a:t>
            </a:r>
          </a:p>
          <a:p>
            <a:r>
              <a:rPr lang="ru-RU" dirty="0"/>
              <a:t>Она,</a:t>
            </a:r>
          </a:p>
          <a:p>
            <a:r>
              <a:rPr lang="ru-RU" dirty="0"/>
              <a:t>Как сила, нам нужна!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736"/>
            <a:ext cx="6821487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5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560"/>
            <a:ext cx="6858000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Рисунок 1" descr="Описание: http://dg54.mycdn.me/image?t=3&amp;bid=803971666763&amp;id=803971666763&amp;plc=WEB&amp;tkn=*8_r2Njyarp_pdQ_P-74_9rbuQ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519"/>
            <a:ext cx="6858000" cy="92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2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" y="0"/>
            <a:ext cx="6856951" cy="66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632" y="6679629"/>
            <a:ext cx="6624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годы немецко-фашистской оккупации в горном Крыму было сожжено и разрушено 127 населенных пунктов. Широкую известность приобрела трагедия греческого села Лаки, в котором оккупанты 24 марта 1942 года заживо сожгли 38 человек. Особый размах фашистский террор против жителей горных сел приобрел в ноябре - декабре 1943 года, когда уничтожение деревень стало массовым</a:t>
            </a:r>
          </a:p>
        </p:txBody>
      </p:sp>
    </p:spTree>
    <p:extLst>
      <p:ext uri="{BB962C8B-B14F-4D97-AF65-F5344CB8AC3E}">
        <p14:creationId xmlns:p14="http://schemas.microsoft.com/office/powerpoint/2010/main" val="347875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9492" y="3563888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Трагедия произошла 19 декабря 1943 года в деревне Улу-Сала (село </a:t>
            </a:r>
            <a:r>
              <a:rPr lang="ru-RU" dirty="0" err="1"/>
              <a:t>Синапное</a:t>
            </a:r>
            <a:r>
              <a:rPr lang="ru-RU" dirty="0"/>
              <a:t> Бахчисарайского района). Фашистские каратели подожгли жилые дома вместе с их жителями. Всего было сожжено 215 человек, в основном - старики, женщины и дети. Из 102 домов, подожженных фашистскими оккупантами, удалось затушить только 8.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6" y="189645"/>
            <a:ext cx="604603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9" y="5508104"/>
            <a:ext cx="47815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574" y="3923928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МИНУТА МОЛЧАНИЯ ПО ЖЕРТВАМ ФАШИЗМА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22" y="142058"/>
            <a:ext cx="3672407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5001146"/>
            <a:ext cx="4885134" cy="27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етроном минута молч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5304" y="142058"/>
            <a:ext cx="609600" cy="609600"/>
          </a:xfrm>
          <a:prstGeom prst="rect">
            <a:avLst/>
          </a:prstGeom>
        </p:spPr>
      </p:pic>
      <p:pic>
        <p:nvPicPr>
          <p:cNvPr id="11" name="Picture 5" descr="album_0308220619_1265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6822"/>
            <a:ext cx="6858000" cy="144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40" y="251520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13 июня 2015 года  в  деревне Улу-Сала ныне село </a:t>
            </a:r>
            <a:r>
              <a:rPr lang="ru-RU" dirty="0" err="1"/>
              <a:t>Синапное</a:t>
            </a:r>
            <a:r>
              <a:rPr lang="ru-RU" dirty="0"/>
              <a:t> Бахчисарайского района Республики Крым, состоялась встреча односельчан этого старинного и живописного села, их детей, внуков и представителей общественности.</a:t>
            </a:r>
          </a:p>
        </p:txBody>
      </p:sp>
      <p:pic>
        <p:nvPicPr>
          <p:cNvPr id="2050" name="Picture 2" descr="C:\Users\цц\Desktop\Деревня Улу-Сала\2-5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598687"/>
            <a:ext cx="61912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цц\Desktop\Деревня Улу-Сала\fc3903c3621207b5fe60f16a079f11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601366"/>
            <a:ext cx="61912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601366"/>
            <a:ext cx="618807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ы эх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9760" y="5940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8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цц\Desktop\Деревня Улу-Сала\800px-Sinapnoe__Bakhchisaray_Raion_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0" y="169168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656" y="254675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Указом Президиума Верховного Совета РСФСР 21 августа 1945 года село Улу-Сала было переименовано в Зелёное. С 25 июня 1946 года Зелёное в составе Крымской области РСФСР.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632" y="6372200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  26 апреля 1954 года Крымская область была передана из состава РСФСР в состав УССР. Указом Президиума Верховного Совета УССР «Об укрупнении сельских районов Крымской области», от 30 декабря 1962 года Куйбышевский район был присоединён к Бахчисарайскому и село, чтобы исключить дублирование с Зелёным в </a:t>
            </a:r>
            <a:r>
              <a:rPr lang="ru-RU" dirty="0" err="1"/>
              <a:t>бельбекской</a:t>
            </a:r>
            <a:r>
              <a:rPr lang="ru-RU" dirty="0"/>
              <a:t> долине, переименовали в </a:t>
            </a:r>
            <a:r>
              <a:rPr lang="ru-RU" dirty="0" err="1"/>
              <a:t>Синапное</a:t>
            </a:r>
            <a:r>
              <a:rPr lang="ru-RU" dirty="0"/>
              <a:t>. С 21 марта 2014 года — в составе Республики Крым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1089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5431" y="-396552"/>
            <a:ext cx="6963432" cy="95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47668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109</TotalTime>
  <Words>349</Words>
  <Application>Microsoft Office PowerPoint</Application>
  <PresentationFormat>Экран (4:3)</PresentationFormat>
  <Paragraphs>26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цц</dc:creator>
  <cp:lastModifiedBy>PZ</cp:lastModifiedBy>
  <cp:revision>14</cp:revision>
  <dcterms:created xsi:type="dcterms:W3CDTF">2015-11-16T07:50:04Z</dcterms:created>
  <dcterms:modified xsi:type="dcterms:W3CDTF">2019-01-10T15:59:53Z</dcterms:modified>
</cp:coreProperties>
</file>