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B2761-53D8-4029-B62F-A1D1CE8D3C0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ADAAC-DC52-49AD-B39A-FAD0806FF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DAAC-DC52-49AD-B39A-FAD0806FFC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A250-FC41-4450-A018-57122F05365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E7C2-F214-475D-A737-E0ACB391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3N6gAlhAqg&amp;feature=player_detailp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2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356992"/>
            <a:ext cx="4074079" cy="326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808312"/>
          </a:xfrm>
        </p:spPr>
        <p:txBody>
          <a:bodyPr>
            <a:prstTxWarp prst="textSlantUp">
              <a:avLst/>
            </a:prstTxWarp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Never </a:t>
            </a:r>
            <a:r>
              <a:rPr lang="en-US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Give Up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593436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086711" cy="26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2143116"/>
            <a:ext cx="74523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u="sng" dirty="0" smtClean="0">
              <a:hlinkClick r:id="rId3"/>
            </a:endParaRPr>
          </a:p>
          <a:p>
            <a:r>
              <a:rPr lang="en-US" dirty="0" smtClean="0"/>
              <a:t>At home you are to watch this </a:t>
            </a:r>
            <a:r>
              <a:rPr lang="ru-RU" u="sng" dirty="0" smtClean="0">
                <a:hlinkClick r:id="rId3"/>
              </a:rPr>
              <a:t>http://www.youtube.com/watch?v=13N6gAlhAqg&amp;feature=player_detailpage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857232"/>
            <a:ext cx="81761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HOMEWORK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 Стр.122 – 123 прочитать текст; записать краткое содержание текста (письменно)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122 упр. 3 подобрать к словам синонимы из текста (письменно)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стр. 123 упр.9 (письменно); стр. 122 упр. 4 (письменно)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6084168" cy="405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190674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764704"/>
            <a:ext cx="4464090" cy="2978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43808" y="404664"/>
            <a:ext cx="5436000" cy="4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What challenge do you think this girl faced?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4293096"/>
            <a:ext cx="5436000" cy="6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What do you think her life was like after the tragedy?</a:t>
            </a:r>
          </a:p>
          <a:p>
            <a:r>
              <a:rPr lang="en-US" dirty="0" smtClean="0"/>
              <a:t>3. What was  one of the biggest difficulties?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lum bright="10000"/>
          </a:blip>
          <a:srcRect l="47796" t="41220" r="34378" b="27826"/>
          <a:stretch>
            <a:fillRect/>
          </a:stretch>
        </p:blipFill>
        <p:spPr bwMode="auto">
          <a:xfrm>
            <a:off x="5256584" y="332656"/>
            <a:ext cx="352839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/>
          <a:srcRect r="602"/>
          <a:stretch>
            <a:fillRect/>
          </a:stretch>
        </p:blipFill>
        <p:spPr bwMode="auto">
          <a:xfrm>
            <a:off x="251520" y="620688"/>
            <a:ext cx="410445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76464"/>
            <a:ext cx="4212976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авар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1048"/>
            <a:ext cx="389142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75656" y="260648"/>
            <a:ext cx="49685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What do you think happened to the boy?</a:t>
            </a:r>
          </a:p>
          <a:p>
            <a:r>
              <a:rPr lang="en-US" dirty="0" smtClean="0"/>
              <a:t>2. How does he deal with his problems?</a:t>
            </a:r>
          </a:p>
          <a:p>
            <a:r>
              <a:rPr lang="en-US" dirty="0" smtClean="0"/>
              <a:t>3. What does he feel about being in a wheelchair?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Read the text and mark the sentences T (true), </a:t>
            </a:r>
            <a:r>
              <a:rPr lang="en-US" dirty="0" smtClean="0">
                <a:solidFill>
                  <a:srgbClr val="FF0000"/>
                </a:solidFill>
              </a:rPr>
              <a:t>F (false),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B0F0"/>
                </a:solidFill>
              </a:rPr>
              <a:t>NS (not stated). </a:t>
            </a:r>
            <a:r>
              <a:rPr lang="en-US" dirty="0" smtClean="0"/>
              <a:t>Correct the false sentences.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332187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Bethany was a professional surfer by 2003.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838695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Bethany didn’t see the shark before it attacked her.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345203"/>
            <a:ext cx="7200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 People were surprised when Bethany started surfing again soon after her accident.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128710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Bethany doesn’t worry about sharks any more.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635218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5. Bethany never questions why she lost her arm.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141726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6. Tom can’t move his arms or legs.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648234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7. Tom’s dad has always loved film making.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154742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8. Tom’s dad controls the camera for him.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5661248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9. Tom believes that his disability gives him an advantage when filming.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450802"/>
            <a:ext cx="56886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Match the words/phrases from the text to their meanings.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159868" y="1270936"/>
            <a:ext cx="2340000" cy="5136262"/>
            <a:chOff x="2159868" y="1270936"/>
            <a:chExt cx="2340000" cy="5136262"/>
          </a:xfrm>
        </p:grpSpPr>
        <p:sp>
          <p:nvSpPr>
            <p:cNvPr id="3" name="TextBox 2"/>
            <p:cNvSpPr txBox="1"/>
            <p:nvPr/>
          </p:nvSpPr>
          <p:spPr>
            <a:xfrm>
              <a:off x="2159868" y="1270936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1. gigantic</a:t>
              </a:r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9868" y="1746189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2. plant 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59868" y="2221442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3. keep </a:t>
              </a:r>
              <a:r>
                <a:rPr lang="en-US" dirty="0" err="1" smtClean="0"/>
                <a:t>smb’s</a:t>
              </a:r>
              <a:r>
                <a:rPr lang="en-US" dirty="0" smtClean="0"/>
                <a:t> mind on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9868" y="2711097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4. inspiration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59868" y="3186350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5. quit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9868" y="3661603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6. perfectly still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9868" y="4136856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7. come into sight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9868" y="4612109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8. before long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9868" y="5087362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9. </a:t>
              </a:r>
              <a:r>
                <a:rPr lang="en-US" dirty="0" err="1" smtClean="0"/>
                <a:t>realised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59868" y="5562615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10. scaring them off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9868" y="6037866"/>
              <a:ext cx="23400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11. deal with</a:t>
              </a:r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36132" y="1270936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huge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36132" y="1747629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place firmly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36132" y="2224322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concentrate on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36132" y="2701015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encouragement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36132" y="3177708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give up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536132" y="3654401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without moving at all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36132" y="4123893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appear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36132" y="4600586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soon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6132" y="5077279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understood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536132" y="5553972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frightening them away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536132" y="6030665"/>
            <a:ext cx="24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 face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торва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3828" y="1340768"/>
            <a:ext cx="3096344" cy="4752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позвоноч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659523"/>
            <a:ext cx="3744416" cy="481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1369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Use the words in bold from the text  in the sentences based on the pictures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836712"/>
            <a:ext cx="81369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Furiously, carefully, rip off, spine, brain damage, share, disability, motto, bump. </a:t>
            </a:r>
            <a:endParaRPr lang="ru-RU" dirty="0"/>
          </a:p>
        </p:txBody>
      </p:sp>
      <p:pic>
        <p:nvPicPr>
          <p:cNvPr id="9" name="Рисунок 8" descr="инвали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8088" y="1700721"/>
            <a:ext cx="582782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моз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628800"/>
            <a:ext cx="5472608" cy="372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осторожно идё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885912"/>
            <a:ext cx="6768752" cy="366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яростн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6038" y="1484611"/>
            <a:ext cx="635192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в одной клетк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1748641"/>
            <a:ext cx="5904656" cy="393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столкнулись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71700" y="1691634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евиз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1484697"/>
            <a:ext cx="43204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4249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Fill in: </a:t>
            </a:r>
            <a:r>
              <a:rPr lang="en-US" sz="2400" i="1" dirty="0" smtClean="0"/>
              <a:t>total, positive, seriously, win, race, face, experience, feel, terrifying, brain, survive.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628800"/>
            <a:ext cx="504056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 _____ challenges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to ______ a competition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______ miracle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_________ experience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________ attitude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to ___________ a disaster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_________ bruised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to _____ sorry for </a:t>
            </a:r>
            <a:r>
              <a:rPr lang="en-US" sz="2800" dirty="0" err="1" smtClean="0"/>
              <a:t>smb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________ damage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to _______ an accident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53732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survive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0131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brain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8529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terrifying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06084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win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6288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face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41490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seriously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58112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feel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2420888"/>
            <a:ext cx="859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total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335699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positive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371703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experience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уш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97152"/>
            <a:ext cx="2627886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выви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758" y="2852936"/>
            <a:ext cx="1967880" cy="196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иня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2279704" cy="1647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ломанная рук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9630" y="1124744"/>
            <a:ext cx="2358008" cy="157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600px-cat-scratches-on-ha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6672"/>
            <a:ext cx="2376264" cy="147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ожо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149080"/>
            <a:ext cx="2304256" cy="1617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тел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836712"/>
            <a:ext cx="3302269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67744" y="260648"/>
            <a:ext cx="46085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Parts of the body - Injuries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556792"/>
            <a:ext cx="8640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scratch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501008"/>
            <a:ext cx="792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bruise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5301208"/>
            <a:ext cx="7200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burn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2276872"/>
            <a:ext cx="792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break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4365104"/>
            <a:ext cx="792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sprain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355976" y="6165304"/>
            <a:ext cx="792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bump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000" y="476672"/>
            <a:ext cx="7380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Imagine you are a radio interviewer. Your partner is either Bethany or Tom. Act out your interview.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29972" y="1844824"/>
            <a:ext cx="7884056" cy="4428492"/>
            <a:chOff x="467544" y="1844824"/>
            <a:chExt cx="7884056" cy="4428492"/>
          </a:xfrm>
        </p:grpSpPr>
        <p:sp>
          <p:nvSpPr>
            <p:cNvPr id="3" name="TextBox 2"/>
            <p:cNvSpPr txBox="1"/>
            <p:nvPr/>
          </p:nvSpPr>
          <p:spPr>
            <a:xfrm>
              <a:off x="3923928" y="1844824"/>
              <a:ext cx="4427672" cy="44012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Ask you partner:</a:t>
              </a:r>
            </a:p>
            <a:p>
              <a:pPr>
                <a:buFontTx/>
                <a:buChar char="-"/>
              </a:pPr>
              <a:r>
                <a:rPr lang="en-US" sz="2800" dirty="0" smtClean="0"/>
                <a:t>how the disaster happened</a:t>
              </a:r>
            </a:p>
            <a:p>
              <a:pPr>
                <a:buFontTx/>
                <a:buChar char="-"/>
              </a:pPr>
              <a:r>
                <a:rPr lang="en-US" sz="2800" dirty="0" smtClean="0"/>
                <a:t> what he/she felt soon after the disaster</a:t>
              </a:r>
            </a:p>
            <a:p>
              <a:pPr>
                <a:buFontTx/>
                <a:buChar char="-"/>
              </a:pPr>
              <a:r>
                <a:rPr lang="en-US" sz="2800" dirty="0" smtClean="0"/>
                <a:t> what difficulties he/she faced</a:t>
              </a:r>
            </a:p>
            <a:p>
              <a:pPr>
                <a:buFontTx/>
                <a:buChar char="-"/>
              </a:pPr>
              <a:r>
                <a:rPr lang="en-US" sz="2800" dirty="0" smtClean="0"/>
                <a:t> how he/she managed to overcome the difficulties</a:t>
              </a:r>
            </a:p>
            <a:p>
              <a:pPr>
                <a:buFontTx/>
                <a:buChar char="-"/>
              </a:pPr>
              <a:r>
                <a:rPr lang="en-US" sz="2800" dirty="0" smtClean="0"/>
                <a:t> what he/she feels about his/her disability now</a:t>
              </a:r>
              <a:endParaRPr lang="ru-RU" sz="2800" dirty="0"/>
            </a:p>
          </p:txBody>
        </p:sp>
        <p:pic>
          <p:nvPicPr>
            <p:cNvPr id="4" name="Рисунок 3" descr="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1844824"/>
              <a:ext cx="2952328" cy="44284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513</Words>
  <Application>Microsoft Office PowerPoint</Application>
  <PresentationFormat>Экран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Never Give Up!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2013-10-05T19:22:21Z</dcterms:created>
  <dcterms:modified xsi:type="dcterms:W3CDTF">2020-03-25T21:32:27Z</dcterms:modified>
</cp:coreProperties>
</file>