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3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7A8A-23BF-4F13-B946-10350215799B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7F7C4A-1EB5-480C-A449-D7B0D468C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DA9-C219-4124-8B4E-6E98CB31B3AA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3A34-36A7-407C-BA43-03CF9CDC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95F7-8639-4542-87BD-0BC5BEE9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B94-47D3-466E-AE6D-AE9F22559F3F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851D-F3FC-4B52-A255-D166DF32A9BC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B5A8-3142-46DF-A2F8-4C371CBAE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1182-4B1E-43DD-9C73-79FB2159EBB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F373B1-0367-404A-BBA8-5AE2053D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AD28-E51F-436C-82A2-5939919D455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7D15-99BF-483D-8ADE-FB9CCF2AC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1303-94F6-400F-839A-7CAD20754C2B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5CE2448-3D91-4292-BFE7-DFC218FDE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5509-F03B-4EF6-B183-C7665926B785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0010-D2DB-46AD-A07C-8F06D568A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F088-1B66-496D-A79C-AC242DC10FBE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89B0DF-C5A6-4CD8-8C09-88562C36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636397-5DFA-4F6B-A6AC-EDBE40629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C192-143C-47A9-9DC7-3614CD7A3547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81FC-8283-47BF-A3F1-F480D85AA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EE71-F11B-4C9A-9CAC-C9D9F9E5DD99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F7BE2-E7A9-4BC1-B15F-65BCF3469BC3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1151C-EE98-4103-91F8-1F2327491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32562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3A633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bg1"/>
                </a:solidFill>
              </a:rPr>
              <a:t>phrasal verbs</a:t>
            </a: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Фразовые глаголы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2411773" cy="341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60768"/>
            <a:ext cx="2320652" cy="336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2"/>
            <a:ext cx="3000375" cy="12144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продолжать что-либо делать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2"/>
            <a:ext cx="2928937" cy="12144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увлечься чем-либо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выполнять, доводить до конца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превозмогать, осуществлять 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332656"/>
            <a:ext cx="3500438" cy="14401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справляться;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завоевывать</a:t>
            </a:r>
            <a:r>
              <a:rPr lang="ru-RU" u="sng" dirty="0"/>
              <a:t>, выигрывать (приз)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25484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4313" y="2500313"/>
            <a:ext cx="8534400" cy="758825"/>
          </a:xfrm>
        </p:spPr>
        <p:txBody>
          <a:bodyPr/>
          <a:lstStyle/>
          <a:p>
            <a:r>
              <a:rPr lang="en-US" sz="8800" dirty="0" smtClean="0">
                <a:solidFill>
                  <a:srgbClr val="0070C0"/>
                </a:solidFill>
              </a:rPr>
              <a:t>THE END</a:t>
            </a:r>
            <a:endParaRPr lang="ru-RU" sz="8800" dirty="0" smtClean="0">
              <a:solidFill>
                <a:srgbClr val="0070C0"/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214438" y="3857625"/>
            <a:ext cx="6669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Georgia" pitchFamily="18" charset="0"/>
              </a:rPr>
              <a:t>Thanks for watching!</a:t>
            </a:r>
            <a:endParaRPr lang="ru-RU" sz="5400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Содержание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04237" cy="4830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2" action="ppaction://hlinksldjump"/>
              </a:rPr>
              <a:t>Фразовый глагол </a:t>
            </a:r>
            <a:r>
              <a:rPr lang="en-US" sz="2400" i="1" dirty="0" smtClean="0">
                <a:hlinkClick r:id="rId2" action="ppaction://hlinksldjump"/>
              </a:rPr>
              <a:t>“</a:t>
            </a:r>
            <a:r>
              <a:rPr lang="en-US" sz="2400" b="1" i="1" dirty="0">
                <a:hlinkClick r:id="rId2" action="ppaction://hlinksldjump"/>
              </a:rPr>
              <a:t>Turn</a:t>
            </a:r>
            <a:r>
              <a:rPr lang="en-US" sz="2400" i="1" dirty="0" smtClean="0">
                <a:hlinkClick r:id="rId2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3" action="ppaction://hlinksldjump"/>
              </a:rPr>
              <a:t>Фразовый глагол </a:t>
            </a:r>
            <a:r>
              <a:rPr lang="en-US" sz="2400" i="1" dirty="0" smtClean="0">
                <a:hlinkClick r:id="rId3" action="ppaction://hlinksldjump"/>
              </a:rPr>
              <a:t>“</a:t>
            </a:r>
            <a:r>
              <a:rPr lang="en-US" sz="2400" b="1" i="1" dirty="0">
                <a:hlinkClick r:id="rId3" action="ppaction://hlinksldjump"/>
              </a:rPr>
              <a:t>Make</a:t>
            </a:r>
            <a:r>
              <a:rPr lang="en-US" sz="2400" i="1" dirty="0" smtClean="0">
                <a:hlinkClick r:id="rId3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4" action="ppaction://hlinksldjump"/>
              </a:rPr>
              <a:t>Фразовый глагол </a:t>
            </a:r>
            <a:r>
              <a:rPr lang="en-US" sz="2400" i="1" dirty="0" smtClean="0">
                <a:hlinkClick r:id="rId4" action="ppaction://hlinksldjump"/>
              </a:rPr>
              <a:t>“</a:t>
            </a:r>
            <a:r>
              <a:rPr lang="en-US" sz="2400" b="1" i="1" dirty="0">
                <a:hlinkClick r:id="rId4" action="ppaction://hlinksldjump"/>
              </a:rPr>
              <a:t>Come</a:t>
            </a:r>
            <a:r>
              <a:rPr lang="en-US" sz="2400" i="1" dirty="0" smtClean="0">
                <a:hlinkClick r:id="rId4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5" action="ppaction://hlinksldjump"/>
              </a:rPr>
              <a:t>Фразовый глагол </a:t>
            </a:r>
            <a:r>
              <a:rPr lang="en-US" sz="2400" i="1" dirty="0" smtClean="0">
                <a:hlinkClick r:id="rId5" action="ppaction://hlinksldjump"/>
              </a:rPr>
              <a:t>“</a:t>
            </a:r>
            <a:r>
              <a:rPr lang="en-US" sz="2400" b="1" i="1" dirty="0">
                <a:hlinkClick r:id="rId5" action="ppaction://hlinksldjump"/>
              </a:rPr>
              <a:t>Break</a:t>
            </a:r>
            <a:r>
              <a:rPr lang="en-US" sz="2400" i="1" dirty="0" smtClean="0">
                <a:hlinkClick r:id="rId5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6" action="ppaction://hlinksldjump"/>
              </a:rPr>
              <a:t>Фразовый глагол </a:t>
            </a:r>
            <a:r>
              <a:rPr lang="en-US" sz="2400" i="1" dirty="0" smtClean="0">
                <a:hlinkClick r:id="rId6" action="ppaction://hlinksldjump"/>
              </a:rPr>
              <a:t>“</a:t>
            </a:r>
            <a:r>
              <a:rPr lang="en-US" sz="2400" b="1" i="1" dirty="0">
                <a:hlinkClick r:id="rId6" action="ppaction://hlinksldjump"/>
              </a:rPr>
              <a:t>Run</a:t>
            </a:r>
            <a:r>
              <a:rPr lang="en-US" sz="2400" i="1" dirty="0" smtClean="0">
                <a:hlinkClick r:id="rId6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7" action="ppaction://hlinksldjump"/>
              </a:rPr>
              <a:t>Фразовый глагол </a:t>
            </a:r>
            <a:r>
              <a:rPr lang="en-US" sz="2400" i="1" dirty="0" smtClean="0">
                <a:hlinkClick r:id="rId7" action="ppaction://hlinksldjump"/>
              </a:rPr>
              <a:t>“</a:t>
            </a:r>
            <a:r>
              <a:rPr lang="en-US" sz="2400" b="1" i="1" dirty="0">
                <a:hlinkClick r:id="rId7" action="ppaction://hlinksldjump"/>
              </a:rPr>
              <a:t>Check</a:t>
            </a:r>
            <a:r>
              <a:rPr lang="en-US" sz="2400" i="1" dirty="0" smtClean="0">
                <a:hlinkClick r:id="rId7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8" action="ppaction://hlinksldjump"/>
              </a:rPr>
              <a:t>Фразовый глагол </a:t>
            </a:r>
            <a:r>
              <a:rPr lang="en-US" sz="2400" i="1" dirty="0" smtClean="0">
                <a:hlinkClick r:id="rId8" action="ppaction://hlinksldjump"/>
              </a:rPr>
              <a:t>“</a:t>
            </a:r>
            <a:r>
              <a:rPr lang="en-US" sz="2400" b="1" i="1" dirty="0">
                <a:hlinkClick r:id="rId8" action="ppaction://hlinksldjump"/>
              </a:rPr>
              <a:t>Keep</a:t>
            </a:r>
            <a:r>
              <a:rPr lang="en-US" sz="2400" i="1" dirty="0" smtClean="0">
                <a:hlinkClick r:id="rId8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9" action="ppaction://hlinksldjump"/>
              </a:rPr>
              <a:t>Фразовый глагол </a:t>
            </a:r>
            <a:r>
              <a:rPr lang="en-US" sz="2400" i="1" dirty="0" smtClean="0">
                <a:hlinkClick r:id="rId9" action="ppaction://hlinksldjump"/>
              </a:rPr>
              <a:t>“</a:t>
            </a:r>
            <a:r>
              <a:rPr lang="en-US" sz="2400" b="1" i="1" dirty="0">
                <a:hlinkClick r:id="rId9" action="ppaction://hlinksldjump"/>
              </a:rPr>
              <a:t>Carry</a:t>
            </a:r>
            <a:r>
              <a:rPr lang="en-US" sz="2400" i="1" dirty="0" smtClean="0">
                <a:hlinkClick r:id="rId9" action="ppaction://hlinksldjump"/>
              </a:rPr>
              <a:t>”</a:t>
            </a:r>
            <a:endParaRPr lang="ru-RU" sz="2400" i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выключать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428868"/>
            <a:ext cx="2928937" cy="13601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возвращаться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43500" y="5214938"/>
            <a:ext cx="350043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превращаться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89" y="3143250"/>
            <a:ext cx="2500311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 </a:t>
            </a:r>
            <a:r>
              <a:rPr lang="ru-RU" u="sng" dirty="0"/>
              <a:t>прибыть, </a:t>
            </a:r>
            <a:r>
              <a:rPr lang="ru-RU" u="sng" dirty="0" smtClean="0"/>
              <a:t>появиться;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увеличить </a:t>
            </a:r>
            <a:r>
              <a:rPr lang="ru-RU" u="sng" dirty="0"/>
              <a:t>звук, отопление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404665"/>
            <a:ext cx="3500438" cy="13338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down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отказываться;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 </a:t>
            </a:r>
            <a:r>
              <a:rPr lang="ru-RU" u="sng" dirty="0"/>
              <a:t>уменьшать (звук, отопление)</a:t>
            </a:r>
            <a:endParaRPr lang="ru-RU" u="sng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499" y="5072063"/>
            <a:ext cx="3357563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 smtClean="0"/>
              <a:t>переключать </a:t>
            </a:r>
            <a:r>
              <a:rPr lang="en-US" sz="2000" u="sng" dirty="0"/>
              <a:t>TV </a:t>
            </a:r>
            <a:r>
              <a:rPr lang="ru-RU" sz="2000" u="sng" dirty="0"/>
              <a:t>канал</a:t>
            </a:r>
            <a:endParaRPr lang="ru-RU" sz="2000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 with 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1" y="3089035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убежать с украденным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for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компенсировать, загладить вину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четко видеть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15914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изобретать, сочинять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of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понимать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овладевать (о чувстве) 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with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across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случайно натолкнуться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выступать (на публике)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предлагать (идею)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with 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заболеть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0951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внезапно начаться, разразиться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428868"/>
            <a:ext cx="2928937" cy="1360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сломаться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вырываться, убегать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прекратить отношения (с  кем-то) 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врываться (куда-либо)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95017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 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кончиться (продукты, бензин)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through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убегать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задавить (транспортным средством)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репетировать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случайно встретить кого-либо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45538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проверять галочкой по списку 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1916832"/>
            <a:ext cx="2928937" cy="2376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r>
              <a:rPr lang="ru-RU" sz="3200" dirty="0" smtClean="0"/>
              <a:t>(</a:t>
            </a:r>
            <a:r>
              <a:rPr lang="en-US" sz="3200" dirty="0" smtClean="0"/>
              <a:t>on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233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</a:t>
            </a:r>
            <a:r>
              <a:rPr lang="ru-RU" sz="3200" dirty="0" smtClean="0"/>
              <a:t>(</a:t>
            </a:r>
            <a:r>
              <a:rPr lang="en-US" sz="3200" dirty="0" smtClean="0"/>
              <a:t>of</a:t>
            </a:r>
            <a:r>
              <a:rPr lang="ru-RU" sz="3200" dirty="0" smtClean="0"/>
              <a:t>)</a:t>
            </a:r>
            <a:r>
              <a:rPr lang="en-US" sz="3200" dirty="0" smtClean="0"/>
              <a:t> 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проверять, как идут дела 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78844" y="4714873"/>
            <a:ext cx="5072063" cy="3703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пробовать (новое кафе, клуб</a:t>
            </a:r>
            <a:r>
              <a:rPr lang="ru-RU" sz="2000" u="sng" dirty="0" smtClean="0"/>
              <a:t>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рассчитываться (за отель)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89" y="3143250"/>
            <a:ext cx="2500312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находить </a:t>
            </a:r>
            <a:r>
              <a:rPr lang="ru-RU" u="sng" dirty="0" smtClean="0"/>
              <a:t>информацию;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убедиться, проконтролировать кого-то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in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зарегистрироваться в аэропорту или в отеле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16604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from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беречь от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060849"/>
            <a:ext cx="2928937" cy="20882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keep up with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doing 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 away from 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избегать, держаться подальше 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продолжать делать что-либо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следовать расписанию, наверстать упущенное, догнать группу в занятиях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не повышать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56711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281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Фразовые глаголы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END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Фразовые глаголы</dc:title>
  <dc:creator>Мастер</dc:creator>
  <cp:lastModifiedBy>Koch</cp:lastModifiedBy>
  <cp:revision>29</cp:revision>
  <dcterms:created xsi:type="dcterms:W3CDTF">2013-02-01T20:46:57Z</dcterms:created>
  <dcterms:modified xsi:type="dcterms:W3CDTF">2013-02-11T16:51:46Z</dcterms:modified>
</cp:coreProperties>
</file>