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26C486-056F-4054-A6F2-512393549B61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26CCA6-2107-4C6E-AFBA-4018DC786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564A-7188-47E2-BA7C-3CD6933D646C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7541-1501-4ACD-AA56-838ABF34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ED75F-E6C7-45A4-8DF4-83070B6C91E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F586FF4-00F0-4A77-B6EF-FAB73BAE9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F684-5BEF-4BA5-A750-89A5500CE9EF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BCD9-487E-487D-A5E3-EE72F66A3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AB346ED-4496-4D7A-BC66-F5430322474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E3D929-2D2F-41C5-92C9-E8BBE7A3B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C1C4-334C-49E8-99DD-D0E7CF5CCF34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919D-8BD0-4DEA-9F1D-C17A39ED1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D02E-D601-431A-9E6E-5C083A6EC92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134D-F6EC-461C-A858-98F0C5471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0DA7-8E1E-4CB8-8919-7CD095A4410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E15-A76D-4847-8D0F-996BCCCA2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2076-4B70-4961-A4D1-51B92066565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F666-4B7C-4356-B926-45EB0C24A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F183-0F1B-4C27-B7EF-BEB49492E01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A655-0376-4F4C-A0A6-1518CF12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6B0F2B-A48C-494F-8DD0-9427E0ED88C8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B68B9-22A6-4268-A04A-30CE4EED4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F238CEA-FA66-404A-9D15-BBE7C9D125A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12893E4-4972-4069-AEA0-5DEAF4D20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5756" y="552450"/>
            <a:ext cx="5105400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My Family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5013325"/>
            <a:ext cx="5114925" cy="11017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Members of the Family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 numCol="2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Mother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Father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Sister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Brother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Aunt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Uncle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Grandmother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Grandfather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Son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Daughter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Who Are They?</a:t>
            </a:r>
            <a:endParaRPr lang="ru-RU" dirty="0"/>
          </a:p>
        </p:txBody>
      </p:sp>
      <p:pic>
        <p:nvPicPr>
          <p:cNvPr id="15362" name="Содержимое 3" descr="_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5084763"/>
            <a:ext cx="2928938" cy="1560512"/>
          </a:xfrm>
        </p:spPr>
      </p:pic>
      <p:pic>
        <p:nvPicPr>
          <p:cNvPr id="15363" name="Рисунок 5" descr="0_92afb_2e4e63ed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492375"/>
            <a:ext cx="181133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3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125538"/>
            <a:ext cx="2481263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7" descr="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773238"/>
            <a:ext cx="19685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8" descr="593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0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9" descr="83547643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871662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0" descr="content_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4724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1" descr="img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92600"/>
            <a:ext cx="26638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Who is the First</a:t>
            </a:r>
            <a:endParaRPr lang="ru-RU" dirty="0"/>
          </a:p>
        </p:txBody>
      </p:sp>
      <p:pic>
        <p:nvPicPr>
          <p:cNvPr id="16386" name="Содержимое 3" descr="_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094288"/>
            <a:ext cx="3313113" cy="1763712"/>
          </a:xfrm>
        </p:spPr>
      </p:pic>
      <p:pic>
        <p:nvPicPr>
          <p:cNvPr id="16387" name="Рисунок 4" descr="0_92afb_2e4e63ed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33375"/>
            <a:ext cx="17748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 descr="3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72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5400"/>
            <a:ext cx="20161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593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1125538"/>
            <a:ext cx="24622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 descr="83547643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3716338"/>
            <a:ext cx="1830387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9" descr="content_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2924175"/>
            <a:ext cx="23637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10" descr="img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4811713"/>
            <a:ext cx="273526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Guess Who It 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…</a:t>
            </a:r>
            <a:r>
              <a:rPr lang="en-US" dirty="0"/>
              <a:t> is very hard  working, </a:t>
            </a:r>
            <a:r>
              <a:rPr lang="en-US" dirty="0" err="1"/>
              <a:t>beatiful,intellegent</a:t>
            </a:r>
            <a:r>
              <a:rPr lang="en-US" dirty="0"/>
              <a:t>, </a:t>
            </a:r>
            <a:r>
              <a:rPr lang="en-US" dirty="0" err="1"/>
              <a:t>gentle.Her</a:t>
            </a:r>
            <a:r>
              <a:rPr lang="en-US" dirty="0"/>
              <a:t> thick  hair, brown eyes and small </a:t>
            </a:r>
            <a:r>
              <a:rPr lang="en-US" dirty="0" smtClean="0"/>
              <a:t>lips.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…likes </a:t>
            </a:r>
            <a:r>
              <a:rPr lang="en-US" dirty="0"/>
              <a:t>play football and table tennis. Sometimes we play computer games together. 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… likes to play with me. I help… with h/w.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… helps mother to wash the dishes and to clean the flat.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…makes tasty cakes and give me a lot of sweets.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…teaches me to work and helps our granny.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Did You Know?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2800" smtClean="0"/>
          </a:p>
        </p:txBody>
      </p:sp>
      <p:pic>
        <p:nvPicPr>
          <p:cNvPr id="18435" name="Рисунок 3" descr="6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862513"/>
            <a:ext cx="31623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420938"/>
            <a:ext cx="297656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981575"/>
            <a:ext cx="2752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205038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 Example</a:t>
            </a:r>
            <a:endParaRPr lang="ru-RU" dirty="0"/>
          </a:p>
        </p:txBody>
      </p:sp>
      <p:pic>
        <p:nvPicPr>
          <p:cNvPr id="19458" name="Содержимое 5" descr="l3AUowDu9J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557338"/>
            <a:ext cx="3992562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36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My Family</vt:lpstr>
      <vt:lpstr>Members of the Family</vt:lpstr>
      <vt:lpstr>Who Are They?</vt:lpstr>
      <vt:lpstr>Who is the First</vt:lpstr>
      <vt:lpstr>Guess Who It Is</vt:lpstr>
      <vt:lpstr>Did You Know?</vt:lpstr>
      <vt:lpstr>For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Admin</dc:creator>
  <cp:lastModifiedBy>user</cp:lastModifiedBy>
  <cp:revision>7</cp:revision>
  <dcterms:created xsi:type="dcterms:W3CDTF">2015-05-14T16:07:41Z</dcterms:created>
  <dcterms:modified xsi:type="dcterms:W3CDTF">2017-01-30T09:18:14Z</dcterms:modified>
</cp:coreProperties>
</file>