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8" r:id="rId4"/>
    <p:sldId id="289" r:id="rId5"/>
    <p:sldId id="290" r:id="rId6"/>
    <p:sldId id="263" r:id="rId7"/>
    <p:sldId id="291" r:id="rId8"/>
    <p:sldId id="293" r:id="rId9"/>
    <p:sldId id="294" r:id="rId10"/>
    <p:sldId id="296" r:id="rId11"/>
    <p:sldId id="295" r:id="rId12"/>
    <p:sldId id="292" r:id="rId13"/>
    <p:sldId id="297" r:id="rId14"/>
    <p:sldId id="298" r:id="rId15"/>
    <p:sldId id="299" r:id="rId16"/>
    <p:sldId id="300" r:id="rId17"/>
    <p:sldId id="301" r:id="rId18"/>
    <p:sldId id="303" r:id="rId19"/>
    <p:sldId id="302" r:id="rId20"/>
    <p:sldId id="304" r:id="rId21"/>
    <p:sldId id="30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CC"/>
    <a:srgbClr val="5C5C5C"/>
    <a:srgbClr val="99FF33"/>
    <a:srgbClr val="71FFB1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9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8-31T14:26:44.125" idx="1">
    <p:pos x="2984" y="619"/>
    <p:text>скажи, что ты делаешь утром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E60D-11E7-4207-8B40-F1273BDE7E6A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4A1D3-8507-4CE2-87AD-0AF7E40F73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2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4A1D3-8507-4CE2-87AD-0AF7E40F738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4A1D3-8507-4CE2-87AD-0AF7E40F738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BCC6D-0F2F-49E2-8E61-6AEB0C00D9D7}" type="datetimeFigureOut">
              <a:rPr lang="ru-RU" smtClean="0"/>
              <a:pPr/>
              <a:t>03.04.2017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4BB2-8564-4894-B7F5-6776615053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jpe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5.gif"/><Relationship Id="rId2" Type="http://schemas.openxmlformats.org/officeDocument/2006/relationships/image" Target="../media/image106.png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11" Type="http://schemas.openxmlformats.org/officeDocument/2006/relationships/image" Target="../media/image97.png"/><Relationship Id="rId5" Type="http://schemas.openxmlformats.org/officeDocument/2006/relationships/image" Target="../media/image109.png"/><Relationship Id="rId15" Type="http://schemas.openxmlformats.org/officeDocument/2006/relationships/image" Target="../media/image118.jpeg"/><Relationship Id="rId10" Type="http://schemas.openxmlformats.org/officeDocument/2006/relationships/image" Target="../media/image114.jpe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612068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LET’S HAVE FUN REVISING SPOTLIGHT 3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ДАВАЙТЕ ВСПОМНИМ, ЧТО МЫ УЗНАЛИ</a:t>
            </a:r>
            <a:b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 ПРОШЛОМ ГОДУ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260648"/>
            <a:ext cx="8712968" cy="108012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Расскажи, какие из этих игрушек есть у тебя, у твоих сестер/братьев и друзей</a:t>
            </a:r>
            <a:r>
              <a:rPr lang="ru-RU" sz="32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, а каких нет</a:t>
            </a:r>
            <a:r>
              <a:rPr lang="en-US" sz="32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dirty="0" smtClean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I’ve got</a:t>
            </a:r>
            <a:r>
              <a:rPr lang="en-US" sz="3600" dirty="0" smtClean="0">
                <a:latin typeface="ITC Avant Garde Gothic" pitchFamily="34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a train, </a:t>
            </a:r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but I haven’t got 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a musical box. </a:t>
            </a:r>
          </a:p>
          <a:p>
            <a:endParaRPr lang="en-US" sz="2000" dirty="0" smtClean="0">
              <a:latin typeface="ITC Avant Garde Gothic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My sister/brother has got</a:t>
            </a:r>
            <a:r>
              <a:rPr lang="ru-RU" sz="3600" dirty="0" smtClean="0"/>
              <a:t> 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balls </a:t>
            </a:r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but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she/he hasn’t got 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a plane.</a:t>
            </a:r>
          </a:p>
          <a:p>
            <a:endParaRPr lang="en-US" sz="2000" dirty="0" smtClean="0">
              <a:latin typeface="ITC Avant Garde Gothic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My friend has got 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a rocking horse, </a:t>
            </a:r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but he hasn’t got</a:t>
            </a:r>
            <a:r>
              <a:rPr lang="en-US" sz="3600" dirty="0" smtClean="0">
                <a:latin typeface="ITC Avant Garde Gothic" pitchFamily="34" charset="0"/>
              </a:rPr>
              <a:t> </a:t>
            </a:r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a toy elephant.</a:t>
            </a:r>
            <a:endParaRPr lang="ru-RU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AutoShape 15" descr="data:image/jpeg;base64,/9j/4AAQSkZJRgABAQAAAQABAAD/2wCEAAkGBxQTERUUExQVFhQXGBkXGBYVGBgXGRcdGhgcFhYcFxoYHCggHBwlHRcaITEiJSkrLi4uHB8zODMsNygtLisBCgoKDg0OGxAQGywkICQsLCwsLCwsLCwsLCwsLCwsLCwsLCwsLCwsLCwsLCwsLCwsLCwsLCwsLCwsLCwsLCwsLP/AABEIAOoA1wMBEQACEQEDEQH/xAAcAAABBQEBAQAAAAAAAAAAAAAAAwQFBgcCAQj/xABJEAACAQIDBAgDBAgCCQMFAAABAgMAEQQSIQUxQVEGBxMiYXGBkTKhsRQjQsFSYnKCkqLR8DPCCCRDRFOys+HxFdLjNFRjc8P/xAAbAQACAwEBAQAAAAAAAAAAAAAAAwIEBQEGB//EADsRAAICAQIDBQYFAwMDBQAAAAABAgMRBCESMUEFE1FhcSIygZGh8EKxwdHhFCNiFUNSU+LxJDM0kqL/2gAMAwEAAhEDEQA/ANxoAKACgAoAKACgAoAKACgAoAKACgCrbZ6fYPDuyFnkdbgrGl7EcMxst/WlO6CeMmhV2XqbIqajhPxK7N1x4cf7tiPXsh/nNHfI7Lsy1c2j2Hrhgb/dsR7x/wDvrjvSJQ7KtlyaLJ0f6b4bFtlXOj/oyAA+hUkH3qULYz2QrVdn3aZKU+T6os1MKIUAFABQAUAFABQAUAFABQAUAFACOLxSRIXkdURdSzkKo8ya43g7GLk8JFJ2v1o4aO4gSSduYHZx3/acZvUKRSpXxRo1dlXz3ksepTtpdZeOluIzHh1/UXO/8Ulx/KKVK99DQq7JrT9t5K9jNq4iTvPicQzDUXlcW8gpAHoKU7JPqaMdDRGO0UbB1fbfOIgRXa8gXXnoxU3/AIb+RFXa5cUcnldZR3Frh06FuqZWCgAoAKACgDwmgD5526c0zMbd4g/xDN+dZXU+gVpKqMfh8iBlhvl86amU515we4VLe9DZKmOPmWLo5Nknjbky/M2oof8AcFdsxzo2/Bp/XH6m/wATXUHmK0Dxx3QAUAFABQBV9rdO8Jh5mhkMmZLZiqFgpIDWuN5sRuvSpWxi8MvVdm6i2tWRjs/NHeF6e7Pf/eUX/wDaGi/6gFSVkH1Fz0Oohzg/z/InMJtCKUXiljkHNHVvoallMryjKPNDmukQoAKACgCn9auGzbPLf8OSN/dsmv8AHek3r2DT7Hklqkn1T/Ixl6oI9fPYSI32HlUhLXPCF8PA7myAs2ndRSx9hXOfIY8RXFNpL78S5dA4J8NiQZI3RCQpLqV1YXA18Bfw9at6fKymjzfbEqZ8MoSTe628DYgasmGFABQAUAFACONkCxsxNgFOp4aVxvCJQWZJIwrHCF5ZFZmhKnRWiYEi1wfDTgfzrIszF5ij2VGt9nhSy/UZT4aK3cMj+S5frQpPrhDnZY1ng+pFSiRdRC1vEk/RaanF/iFK22O/B9R/0ceSUswjcJGVzsFYhdbjNYd3dvOlMrhiaZn6/Xq6iVTjh/s8n0NgHBjQjdYVfPNDigAoAKAOZHCgk6AAknkBqaDqWXhHzntHGdtLJKd8js+vDMSwHoDb0rLby2z6BXWqq41rosDFhe1dQuS4sHKQjQ2F+fH3ruTirTWGi+9WG3ZxiDA0jvG1iA7Fslr3yliSAdNN2lWqJNp5POdr011yjwrGc/obDVgxgoAKAI3pJgTPhJ4hveNgvnbu/O1RmsxaH6a3uroz8GjJti9C5Je9M4hAOqlS0h4mw3etz5VRhRJ89j0+o7Ypr2qXE/HoW3C9DcLEL9iZW/SxDgD+AC3ulWFTFdDHu7V1Fn4uFf4/vz+pYMPhTlCgqifoRxhVty71/cAU1RM6VnE8vf1ZV8fhi2LjQyMIxIb6gkmwKXO+18wA3etdRB7miRrYAVIidUAFABQAUAcutwRzoAwDrHgybRlCsSAVuSTc3jQ6nw3elUrccTNfRNrhEdnr3Rofc1n2vc9VW1wI92ivd3VynmLu90OrHBRzYsxyaqGvl8baH5GtenkeP1ifEfQUEIRQq6AaCnlIUoAKACgBltpM0Ei62dWQlTYgMCCRpvF65JZWCdc+Cal4PJmsHQaF1uJZr8wgYDh8IGaqf9OvE9D/AK7a3vGOPVjLF9XZB7mJhJ4CRTCfqT8qO5fRk12zXL3q2vRp/sRuM6C4uMA9mHHAxuG8dA1j8qg6proW6u0tHL8TXqn/ACPerTDsMaLgiwO8W4/37VY062Zj9tWRlOHC87M2mrBihQAUAcugIIO4ixoAp+14DhJVk7Tuvdcp3aWIC+O8+9cZ1bi8m1S0fdFyRvF/y3UANsNPM410+fvauANdo9HpHZZEYqy8DlAI9Bv9aDuS2bFxxdMr6SKAGH51IiSVABQAUAFACOMxKxRvI5sqKWY8gBc1xvB1LLwj5q23tEzYl5GPedix42uSbA8hew8qpT3NvTQWVgsGzIwFFZV8nk9Duo4EtrgZanp+ZyW8St9D9sfZtooSbKxynzv3fnp+9W1VyPJa1e20fT+FmDorDcRenFAVoAKACgBltrHrBBJK2oRSbb7ncqgcySB61xnUsvBV+j2PKpqrAcjfjqdSOdRROS32H6bWjdyNfWx894rpES2zNCqXSwZiNV7h01O7fpw41xpEk5MadX+y2KLiXILuupygE+dhqfGpkG8l2oOBQAUAFAFd6X4AT9gh4SF/ZSP81cZ1McwbMRQO7e398aMAPcqqOAHoKNgIHbHTTA4b/FxCZh+FTmb2Fc4kd4WZr0j644lmU4SEnKQWke65xcZlVbAg2J7x5DQ8Oo4zU+h3S6DaEIkhbXcyHRlPEEV04WGgAoAKAM960+kISP7Op5NIb+N0XzNsx8AvBqhPwH0rfJhcM2aW/jVea2NfSP2y4YCbSsy2G56OKzE42pL3alRHcjasRKBtQd8mtWrkeS1y9vJvnU50wGJwwikb71Dla51Olw3kwv6hqeZpplABQAUAReKjE5A3xqb34E8D5Co8zvI7GzkI0X20owGRtJsJL3H0B/Kuhkh9vdHC8fdaxBDC1+HMXt8q4zqeCS6DN/qaLxW6nzBsakRLBQAUAFABQBnfTzrIw2AxYglSV2EYb7vLYZydCSwINlB0HEbq4wKsetHF4tiuDijhW/xym7W5hV0B9ar3XqpZf0Lmn0krnseNsqSazYvFyzaaop7OM+aj+tYtvadjeILHruaUOz4R57/QZbQ2Th40IiiVdN9rn1Y6n3rlN9s37bLX9LBR2iZttfAZWPK9bdVmUY+o0+GJ7A25PgZxNA5VgRcbwwvfKw4j58iKsFBrB9KdAesCHaEY/DKLZ0PAm40PEab/ABHGugXSg4RvSDay4aBpDYn4UW9szn4R5cSeABPCgEfOXS7aJkZmZixJJLH8RO8+vLgLCkyeWXa44WWQWy1u16XYaWhjvxFrwbaVRsR6OrkGM1Bor2YXLKKrtPD3186u1ywzzmspysiPRjbj4HFLMt7fC6i12U8r8QQCPEeJq0jCksM+reju1lxMCSKwNwDccbi4I8CK6RJSgDHOubrJMWfAYRiJSLTyqfgB3xoR+M8TwBsNT3eAZX0X2vjUISHEyxrpYA3AtyDXA9KVbNQWS1p9PK2WDUtn7V2sBcY6OQfoywgfzJrWZLtWMXhxZoWdlcPKX0JROm20oh97hYJuZilKE+IDim19qUz2zj1RWl2db03PF648KtxiIZomtqLBvQFa0IzUllFOdUoPEiU6uelcGLefsMwQvmCuAGBIBbQE6E3IqaFMv1dAKACgDwmgD5A6Z7X+2bRxOIGqvIcp/UXuR/yqK4dSyyc6JHLrWbqlxHpez6vZLf8AbtKzO53NbuhhjcVcVYrrwddexVdrR31q/DYy9TSQE8FWoyMS6nB7sXakuEnSWI2ZSD4EX1DDiDTCm1hn1D0B6WpjoFYGz21XiDyoTONYKl1gbYE0rC/cjukeuhNysr28xkBPAEj4jXJPAyqOWY7t2W7hR6/SlrxLc+kUO9kQaVXsZt6KrEUWfB4fSqFk9zYj7KPcTBpRCZJ+0iBxsGhFXYszb69mVfGxWJq3B5R5jU18MmjTOpPpU0T/AGZz3Lkp5E95fQnMP2nphTL31u9PvsMIgw7D7VMtwR/skOmc+J1C+IJ4UHUfOcURZtSSSbknUm+8moylgfVU5vCLn0cwgTW2tZ2ok2j1eg0qhHJbsPi7CsudWS1OvJ1iMfoda5CnciqcGb9KBmcmtzTbLB5zX1+0x11YbaOFxya2WQhT5i+X6ketXDIZ9UwSBlDDcReunBSgAoArfWLtf7LszFTXswjKof13+7T5sD6UAfJ2Ej1qEnsPpjmRcdjCyiqNm56zRRxElu1qvwmlgRkeppEJMYYkXFNiUbVkhJIiTbfTk8GTbDIjjNlsFvamxkZ11ROdWG1posSYo73cEA/oHdm8QL7qZjfJVT2wy2dIpVBKrbKgyr4AC39+dQmy1REzeU5pSfGuN4Q6EeKws+x4d1UbZYR6XTRwi24KHSsuyW42yR7jMPpXIS3OVz3K3jod9aVcso7bHYq214ONXKpHnNdDfIz2PizDOjj8JB8+Y9RcVY6GQ1vgX27PLLipXlYu5b4jxX/Z25DJlsKGydcMjjZ2D1qvOWTc0mnwWTDHLVSayeipWEPBiaT3Y3hQ3xOJ0pkK8CrJJIq209SauQ2Z5zWRy2QjEqwINiDcHkRuq0jCmsM+pOrDboxODQ/iAF/DTUehuKkLLjQAUAZX/pEY0rs+GIG3aTi45qis3/Nlrh1GD4KPWlTZf0scyLVgBZRVSZ6bTbIe3pZdbEZHqSRXnMZT4lRxpiTKllsUIwuCb8KkkULbV0OcZtNNVuCbaBRm97aU+MTMtsyTfVps8FsRiRcFPu7aArmAN7nQ31FvCm9Cp1HG3JbKxPKkzL1OyKXhwA2ulqjLOBtUlGW5ObP2rFGRmcCq1lUpLZGzTraYbOSLNhuleDA1mX5/0rOnor3+EJ6uh8pr5hjOlOEK6TD2PLyrsNHenvEI6qlbua+ZA4rbULXs4Py+tXoUTjzROzX0NYUkQ+PxCFSQRcnS3l5VahFoxNRdGWcEFIbMDT0ZknuTqAPLGTa/ZLfxIZlH8oUelKmvZ2LOma49yRwygGqzPSadxHtQNFNYOGkruCDsEZXqSQicyFxp71NiZd7yROMjtT4PJi3xwa11E7VKsYydCxA9Rff5g1NeBXa2ybtUiIUAYp/pISn/AFFOBMzewjA+p964yUeZluBgsSKr2bmjpmkyYinC6UhxybVepjHqezY+w3AftG3/AHrigNnrNvD1IfF46/4j+6LD3NPjAy79Vnr8iOfGDh/Wm8BQlqV0/c8bFrx737RJHsKkoCJ3uX8jtMDiZUukbpGBcu1oo9xucxsCNDxJqSSEuTLt1YYcxnFRDEJIMoYiK7IDuDZmUAk3Pt40N4Haah2yxnB3ttA9wZVA8h+RpEpy6RNeGhpxvcvv4lcOx4hve/7v/mocdj6E/wDTtJFZdv0G+K2NEsnZMZFl/wCH2RD7s3wZM27XduqSlb4CJ0aBf7v0/gj1w2FJssjsTushv6AJU82eAh1aH/qP5fwdT4CCMgSNKhIzAMhW4O4i8e7Q60Zs8Dir0PWb+X8CsEOE4Sv/AA//AB1F974D419n/wDUfy/7RYYTDH/bP7W/yVzNv/EmqOz3/uv7+Avh9j4dmFpT/L/QVzjtXOJL+g0Evdu/L9iZfo5JLP2cLKSscYCNl/R1sDbeSTv401e1HJnXVrT3OGeXkGK6IbRjF2wpYf8A41Zv+nmpTh5P8yzVcujj82iGxUskRtIjxnkSL/wsL1HgRdjqZY2z8GmM/wD1Jv0vcWqXdi3rJLr80KJtAnfb3rjhgnHVt+A/w6A6n6XrijkVZfnmM9uxrkuP6U6KwZ101JEz1T4rJiLX/Eh+ZU/Wp/iK2fYwfTiHQVMWe0AZT1/bJklgwsqKWWGR+0IFyqsouxHIZa4zqM12rgoxEs8QkMbDSScxwoT+oisz+9t1QaHRmV58eCbdoB4IMo/iOpqPdjf6lx5P5fuLQ4SR1zQ4eaQZsoZI3ku1s1gbb7a6c6moIXPUSzssfn9RxjuhuJQh8T91EZViLZlcjNYBwCwBTvLqSNDepJJCZScubGeOwWDTK6ykgBSYS3aNId5DPGAsfLQtaukRGLEmSwhiihC3OZQS1tLl3cnd4WqE8Y3LGmjY5Pu/VvwXjnoEmGQ6TTuTrY2LqutjvNxqNwHCo8Useyh/cU8WLrHl9Usr49foXjqrwix/aQCGLRg5t11zsFsOXdJ9RXOJvJd01EauTznfPlult8M/FD3b2IlkYErqFsTdQD3r3AUC2nnrrUZyg+bGaTT6uuPCoePVdcfsQ8LyxyJKsakpIki5iCpZGDAHu+HA3qEZwi85+hav02ptjKHAln/JbfQf4fpDLECEw0ZAPd7bESTECyjvM6XYgqbWyqFkkGXvXpn9RAy32NqV4fMYbT21NIIwIIkCSSSWEjb37TcwQMP8Y8dQiDheu9/Eg+ydQvD5kRMjNlYQp2qEFXkmlltZgwGV7i28W8eetHfROLsq/wAvmKfZ8TKMvZYUsTmvHEA5te+qrcglrnyFcd0HtuOh2XqK/afD8WK4fCzxqScPhWBJGaWHNrusGIFjfhXFdBLqTn2bqLZfgz5MkcJiXzDNhcEN47kZUgE3utntcX0P1o7+DOx7H1MZJ4XNdTvHdHpcVi27OOOQZE0YgN8Olswtz4jfXVFuKwyOqvrhqZqyOUT2w9kY/D5s4x0QsApSSWVRcNnYRwNIpYHIQCAuXPfXLTIKS94ztROmWHWseP3yHu1ulGMw8RP22GUhf8HFwKjM2YgKoyox7ttTx42JyTKxEbU2zGq55tmYXEjM6yPh4pcPlykgsXCsLaHXNy4a1zCJqya5NjeeLZBNp8Bj8Kb2LIwkS9zcBnJvqDuHA1xwQxXTfRP4fscP0e2LJ/hbQaI8po5F920WucAd6vDHoRe1OhbFb4XHYbEKNLCdWPDhbT3rqRCU8kr0A6NyRyxhltK76i4YBEsb3B4k/I0JbnG1jB9DILACpEDqgCL6UbN+0YOeGwvJE6i/MqQPnQB8qYSHDtcYhpFIuEA+DQE2Y6sNQAAN9x4kcfLYnDh4lxcuvoIx7QiXSOLvbgRv36WJudwB47zypXBJ82aK1VEFiuG/j8fi/wDyTKbXxCDKGRNWtlSNmXNbtEDMCQGsuZdPm1514xhFbWcbs45rDfnn7ZC7WzyXLM7tpYu7Ox8Bmuf/ADUyqk28IYtstx8dk0Ld42uFNiAN97kW51DvF0LD0lkff9nZvfy+9iUmtAscP4tJJDv1/APJTralR9tuXwRevxpYwo6+9P16L0XMaPEWF1FwO6CdCedhfXVrm17XFOylzKDqnYsxWy2Xn9t5fgaP1ex5Z8WBuWONfILoB8if3hSYPMTccOG+SXJcK+S5fr8Sy7NwUeSTF4kXhjNlj/4z8F/Z3X9eANJUVvOXIvX3T4o6aj35c3/xXj6/fVDbbWLnkwbNMAM7LIqFwoSEEIhigG5c7WzkXII3iuScnDL+16Eaa6a9Qo1vOE03jnLm8y8cLkQmN6Pzxw9q6hfhPZk/egOcqEpvFzoAdfDfUeBpZY5ayqc+CL8d+m3Pf7R7iOiOIWOSR+yQRoHkVn78YOq51ANmbgt7+VxU+7aWSq9bVKSisvLwttn9+IrsnoXNJMEdkRAgllcMGESnWzcA5APdvpa50qSrbeBdmurhDiSy84S8X+xNJtRVUx4BMkWYojE2adlAaSXEPvESAqcu45hfS60cXSH36nFQ21LUPLxlrwXSMV/yfj+u42w/S6f7S1i2IhkYJ2EneEg0QWB+Fmtew0udQagrZcXivAsS7OqdKz7MlvxLp1+KRJbRGDw6yotwS5V4kuc7jK4jMp3RpcAgcSx0OW05cEUxFH9VfOEn4bSfRbrOPF9PLyyR/RySX7XIURH7qEgtkvpc5e6QPXSnRcuHZGdra6P6iSnJr4Z+e6NL6P7XXERllV1KtkZXFiGG8aGxtepwmpIparSy08km08rKa6of4kgrY2I5Hd7VMqlebo3gpM2fDQd74iEVSdCO8VAJ0J+dAFSHRTZcsQkhUwxMolUDGOjFToriJg4F76A2OtrA6UNZJRk4vKeDhugUbRqIce6hmdBFiocPOcyEiVMpAJK5WvYncTqNSJY5BKTk8sqe3+hDxN3lwci6AlUlgYDmAjZb0ETQegUefF5uCRj3YlvoRQBplABQAUAfLfWTsf7NtLEoAQrOZVJ5Sd/S3AMSPSgCsbGTKZZf+GhK33Zjovna5pVu+I+LNDQLhc7v+Ecr1eyJbBYUsI0J7xAY66rm7xFvLW/OoOzhzLH2izXou87uqUt+fPlxbtY81vnxFw11Z1W2W6pbmxCr7DXzNcksNRb58/gMpfeRnbXD3cxjjxk8L5Lf1eRpiMMPtUKH8OVVH6qLmufNr/w+NcUv7bkTspX9bXU+mEvRLOfizzE4kCR7G0jTd7mI4xrfwNvW1djHZeGPqyGouSsnh+057+UI/v8AUUn+6MIIGRVSxI/EzXkIPkDf0rkfbUvHf+CV3/p5VKSXClHHq3mT+XP4Fw6ATIrYwBgW1c21Fmbu2O46D3vXY5xl+BZg63OUIyy+Nt+j5bl/xWAWTE4LAn/Cij7WQcGYgs1/Mj2c0SjmUYdFuKrvddF2rXvSfCvJff5Cmx8QZZsRJiIleSJDL2eXvxoCWw8RA3tcM9iLjucdAReW3JffQVqYKuuEapNRbxnOzfKUvTp57jHo5hcV2U+LlDSzZ88eHPCZgqrJIDqoVWWwJ7q66aGuVqWHJ/LzJayyjjjRDaOMOX+K5peOXzfV7Ed0ywzQwphCzNJIwkci2bFYiQgDfuiTTXicijUEgmsLh+2w0k42TdqWy2X+MV+r/fJJ47Y/ZxRbLgYRr2ZxGMmt+AHXzzMNBf4VA3XqTjhcC+Iiq/im9VNZ34YLz/j8yA2XsH7Qyrh5Zo8Ky9pKZmGn3jRqSq5VZnyd0Hdz0FJUOLlyNOzVd1HNkU5p4WPTPPd7Z3JDYGzY4DJjO9GkUY7MYjKWWV7gXCgXISzZQL98DhepQio+1+fiL1N87ktPs23vw8uFevn18httfYqJA8kjyCSMJ933SFaU5lVzvMpF5HI3ZgBoBUJwXDl9CxpdXOVqhFLEs778o9V/j+GI56FD/WZP2U/5at1e4jz/AGp/8qRZzt0JiDh8NEJJGYs5LZEVsoDXIBJsFF9N/jUe8SlwxQ2OilKhX3yxFLC2y2s7eB3P0jCTjDzqI3a2RlbMj30GpAIJItqN/HdXe9xLhkLfZ7nQ76XlLmsYa/PJUcY5fbChCRZ482UkZsiCRr237rVXlvdheRsUQUOynOSzs8Z83gkcZgAcaxjjwYdWEkUAYQ55LZhNibR55HW5KhQQN+a57tvjjnGdzzj09vd97wvh8ehGPgdo4ftCRM6gzSExZLym/adxVc5DK0jsDqwWKNLHvZ5CRLFYRljUSEtIxLOW4u+racAL2AJNhYcKALb1aQ6zv+tlH7oC/lQBfKACgAoAxr/SC2Xb7NigOJhb2Lp9H+VAGO4Zfu8SnEoG9EYE/I0qz3osv6Tem6H+Kfye47i2mrSo0SktZSwPMLksOQAJ18fCod37LUnsWHrV30LKY5eFlPyWMem73H0JGVh2qxqRqqd6wHI89eF6jLOV7Lfmx9PC4zTujCL/AAx329fH0yRIwkrzGXDLPMyEMxETNbT8RUnS3O2lPUcx4WsehmTuULu9rm5POcyX8v8AQkYMEcVC+JdocLAH7OWUhnkLWVlUIouc178NEYk6axhXw9ck9Vre/wAtQUW+bXNjaVo44oDNG07yR9prKyCNM7oqx5R8XcuWa43DLobsSS5FSds544m3jZZLn1c7HPbY+OI5wIYnTSzMkgEiXA/FlYXHO9RmsoudnXRquXFyZcukDmSZcXh8RFGSihs0qxvGwXKwKnXdyvx8KrW5cuKLN3RYrremurb3bWFlNc1uV7BTpA5c4qcM1wxwqm5ubm7zMl9dfhPnSYtRecv4fyX7653R4e6jhcuJ/pHP5k0sOzxhrrtDFxh3zFCbsXFjmeNFueBzXtu1uKcuDh95mVN6vvcSpi8Ln0x5Nv6FaTFCLHQ4iSf7SiyIxlBYuQpHxI/fUga2OnImop4llvI6cHOiVcY8Lw9v5Wz9fmT/AExxEL4iSZcdG2HmWPPFCxaZ+zUqEsBZVNybsQAT8JIFMsaznOxT0UZxgout8Szhvks9fX0FMVtDDPsyNWlVS0meXDx6uwS6xRfqKFWPvnlfU74ylFww38B1VN0dW2o52wpPks835vnsSeA2lhpo8D9pxKd2SSaRGO6QZjGGubIii4AO/ugX1NSUotR4n5ibKb65W91B7pRT8uuPFvr8SL6S4uFoAsc0crsWxEh3d93AJAIuGC2RV0IXNe2l12NcOz8y5oa7VdmcXFLEV6Jflndvq8CfRTaUcWIkzt3iiZUUFnbu6BVGpNWITUYrJl67S23aqfCtureyXqyX6CwkYzEZwRIFa6tvGZwW/L3pVC9t5Lva809LXwPMduXLZET07czY9Y49WASMW/SJLfLP8jS7/asSRb7ISp0ErJ8t38OX1wN8Dj3XGT4hFzFWlYHgoLdmGPgAw08a4pPvHJDrKIPR1USeE+H49cEzNtEQYI4lDmxM7ZGkfUg63AG4KApsN3w0xzUYca5sz46aV+s/ppbVwWUlya/d53IrEsDhsP2MrSY13zuyuXdQQTZyCcqi6jKeR8ah+FcLzIsx2vtd0VGlLCTSSePDxfPdDrauIBkseG/04j+lXzyBc+riDLgwx3uSx9TegC10AFABQBVOtDZH2nZmIQLmdF7VBzMZz205gEetAHy407RkSIe8PbkQRxFclFSWGNpulVNThzQiccWa2VUU71QZQeIvxPrXFHB229z2SSXgtkab0PwuDl2di5FwbSYmCADO5aVXllLJEIohpoQDuuPnUhJL9H3H2HCrBnE+GdxiMMcWuCySZyTLiAwzyLYDS+guLbwACk7f23G021IWMTjEGKSNsIrGLt4yPgDG9mV5Qz8TqNCKAIvAM0cSjFLBkTWNZg7TAEliESN1OQtc2lIS5J4m4BpnUpjC+LxDSaM8YsXIDn7wtYgAKo72igaDTgLR4lnA50TUFPGxoXSDofDibtrFKfxqNCf113HzFj40uymM9+pe0Xa12mxH3o+D/RlG2l1e4xL5Aky/qMFP8L2+pqs9PNctzer7c01nvZi/Pl81+xBvsDExupkwk5UMCwEbNcA3IuoO8VFVyT3QyWrpsi+CyOfXH5iqxm1mwU790Kt8Oy65mYnKo7urDQHUAimL0KcueVYv/sdfZiNTgplF9S8fZAjOr6kgDcpAG4eO+uteRBS3/wDcXweehHPhu8SXjUX/AElP8sGYDyFJaNOuxpJYb+/F4FoIsMD95JM45Qxqv88rf5K57PVnXK9+7FL1efov3J/Zu3NnRf7izfrSMsrez90elqbGypfhKVuj19n+8l5LK/Imdj7Tw4x08igpEUjK5YzYfdi4so0N71ci01lHmNTGyFjhY8teeSUfacE011w+JzKcn2iPuabr3VwxXwI9KHBN5O16myEeBPMfBpNfJjuHYEEDl41+8N7uzM7a77FjpfjbfUY1xi8oZfr77oqE37K6LZfQa9HeiSYftLuZFkTIQwAIB+LUHW+nAbqjXSoZ8y1rO1p6hQ9nhcXnYicZ0OxBiaEZGTP2iNmKm4UrutvYG3IWGtKlRJx4TQq7W06sVrynjDWOmc/QWwmLnSBY5MM6GNQrPdSGC2UZQDdmI9Bqb821OWFFrBm6+uhzlbC1Sy8pJPO/jnbH3gqe05u/INdQVAvz0Fvnupxlmw9G8Pkw0S8lFAEnQAUAFAHLrcEHcdKAPmLpXsBY8TLEwK5XZbjiL90m+huLUAMcL0E7SxWcC53FN3s1AF+6JdF8Xh43ih2h2Ku2Z+yw6l27uUWdmJXTl40AQPSrYezcMzNiMTNipzqylw7luObLqCf1moAz3FbW1PYoIl4Zfi9W/vzoA42ZtBo2OVEdyQQzpnZSLm6343PyFGcHUm9kaF1ZGTt8Q8294vxWFzmuTYbval8UXyNTSxnU827LpktbdMJoTZMSLD8LlXH82o96RKVi5Gr3Ggt3lw58ng4brOxXB8Of3b/R6h31vh9Dv+l9nPlL/wDS/YbYjrBxrDSZF/YRP8wNHfWE12Xo1yWfj+xD47pJjJdGxM5HJXKD2SwrneSfNk1o6IP2YL5Z/MiGVmN2uTzNyfc1xsdGDXJDhTYa0tlhNJbnjYhBvZR5kUcLOO+uPOSOVxsf6a+4rvBLwOf12nXOaNE6EbSjR8QSVbLGjBAQWb7sEZV3m/hV+tpRSPIa7+5fKcN14mkbOmVowQoW+8aaUwokLjNnZnus0yX4K4IHkGBAoAcRbMkt/wDVz/w4f84aAD/0eX/73EWvyg3XudRFQBF7c2QMhzTYhvOXKD5hABQBWej8kCTqrwoczWDa5r+NyeVAGsxgAC26gDqgAoAKACgDBevCB4Mekg+CeMGx/Tj7rW/dyUAUJemc0XdRI/M5j8rigAfb+OxIsZJcp/DH92luRy2zDzJqMpxjzY2uiyz3IticHR9z8TKg5DvH2GnzpMtTFclk0qexrp++0vq/v4jmLYECfFdj+sfyFKd83yNCPZWmq9/L9f2QoZo00RQLcALe9hceormJPmTdlVW0F8kWnq6ZGTGyle/GIit9fizqSfIDS/PnarNUcIxNdbxzTwRW2cWtze30+lNaKqkVx8UgNwt/LMfpSpRyWqrEnyz8xaHaqjdH8m/OkOt+JqV66EVtH8x0m1gf9n7i9QdXmWo9oJ/g+h22091ov5V/Miud0vEm9c+kPov3PTthrW7I+yf++juV4/mcl2hLGO7fyX7kbi9oEn4SPNV/ImnRrRm6jVSb5Y+C/caLjTf/ALWpnCZs7cvcsE201bsCWzHsspI5K7BQSN9t3/il2QbRe7N1Crk8j/D7feO3ZzSIP1ZCo+RFJUZrkbMrdNP3kn64/wDJJQdO8Wp0xDN+0iP7nLf50xTsRVnpdFPlH5ZJLD9a+LT4kgk8ArBvk9vlU1dLqU7OzqMey39GScHXH/xMLbxDsP8A+Z+tTja30KVmiUeUvoNds9bWFZSOylv+qY2+rA/KmKWSnKtxPOg+OTGYqFkzZQWJzCxuLW4nma7kjg2uunAoAKACgAoAzPr9wSNs5ZSpMkcqBGH4c5Aa/gQAPO1B1GbYrYGKWNHbD4XDoQCDGoeRtN7MxNzxpUmWKkkyJmnWM95yzcjr/KNKruDfI16tTGCEpNrchb6/L+ooVXiOevb5DSTFMeHvr8hofUGpqKRXldOX39oQYM2hvbgLfTSpZSFOE5bMsHQRwMT2bAMJRkF/hDWIUnyv+dtBU4T3wV9RR/bcvAf9KNlle0ChV3nTkTYD0IIpsnsU6o5eCtzRZoUYcV+h/pakye5ZhFtEUYDeu8QdzLJIYbAXF+H9+NKlM0KdJlZZ3JhLE66D142864pDZafD5iEsJFt+vGupiLKmhpKDTUUrMi6YQjszcXcZrfvFFv52vUVPLfkLnW4xi31WfqO8XCXlY7wvcWw0spO7zNz60SljYfpKOJcRwcOy7iR61DiRd7iUeQk5fcTf9rX611NCpRnn9xFr77e2n0qWwmXFzx+h6mNkXc7j1v8AWu8KEysfiI4vHuws2VvG1jU0itZJs1TqawTpLHpq2Zz4Loq39Q1dRCXRG8VIiFABQAUAFAER0r2GmNwkuGkuFkW1xvBBDKRfiCAaAPn3b2Lxan7FiJntGGSOKKPK8gW+RmZt47pBAPFSL62iTi3kre1dlyIWZUKJmKgMcxuoBIJIBJ1qGV1HxUmvZFkwwOVl0VgGHhwK+hBHpSpvDNHSw445HsWCpTkacNOdPhPWuKRN0YR3BEyOrX1BBubXuDp3rj511S3yLsobg4vfK6l56TQBmDBLB1DDyZQy/wAxarzex5irZlCji0kj/RckeTC/5VXk9jSqXtYG0eF1pfEaEKM4H8MVtRwBIHDdpfwpbZdhDhR4IPXTffWu5DuxpPDdhxFjrlt7njUk9irZXmXw8CIxK606LMi9YZM4UDtY2I7qRIW0voqFjpx1tpx3cahDr6sNSlmKX/GP5DjZeE+7Qnfl1v4aG/tS7p+0a/Z1P9r4scSYYcqWpGhKlDCfDb7C/PW1/D/vTFIp2U+QkIbDQGxP6JYeIdRqptqCPEbq7ncq2w4Y7ffqunqMJ8NanxeTItjg52RgRI4vexOvgq6tw/8ANMz0K2Nsn0d1b7DEUPasAHfW3IbgB4AWFTFF0oAKACgAoAKACgDN+tvYDNGuLgOSaOy57A5EZrSNqCQArMSRwveuMlEz7HYGKQCdI3cMHYszaK5AUa3Oga40000OtJkW6numiIjwLROY2FrkkD9F7d5fIgXHiLcaruWVjqjZphwSU/wy5+T/AJJFMPpVZzNqEUJyRcKkpE3BMRaMG40B5HcfX+vzqWRLh0LdtMgwRN3icg1P4irWBH8Te1aPNHi8cNjXmyj4my4lgNzJ/wApvekzWzL1UsSizxN9INutjhBUC3FZPUTT+xQ2CgkhKVSRfS1tLfW9dTFTi8MrmLGtWocjzmo94kMK4YG9z90NOXfABPgL1Hlk5J8UoeiLPs2H7lP3v+o4/KqF8sS+CPSaNYg15s5xKUQZewM3TQ+G/wAjx/v86amVpx5iDwC9iGuPbw3cCOGoPCpKRn6iKGG10spqzWYeoJnq92V2ska2JDNx4ZbFred1HpTo8ynPaJ9J4eIKoUbgLVMUKUAFABQAUAFABQAlioA6Mh3MCD6i1AGM7P2cYzNhHGVI3MKhOK6ZJGXeCVAB4Exsd51VJFmt4K/jsNvABDXOZuTA9xh7DfyqjN8MsnoNJicHB8mL4Rgyht1945EGzDyuDbwtVW1cMjSom3HD5rZ/fnzE8SldgyyhjKba8OPl6U9EbC27Z7uHjUtujsQNwuVHd9v+atJckeEm07JNeL/MoW0WviwL3sGv/EBpUGth8JboZyT2NV8GtC4VhxnjQ4lmGoRIRTAnQmlNYL0LFJ7MVMZOtybrpusBrutUcpbE3HOXnOxXNpYcgmrUJHntZS1IXwGkbEtlHZPrzKENl9SPpUubaKjfDwSf3gtezpPuIf2M38bM/wBGrP1C9v5HpNBvVnxb/MTxL0QRoDVd5INiPb+/DjamMTJ5Z6qm5BAFtNCTz4cBXUZmoZD9IG3CrlZhah7mldT2BvKG/RU7+ZdtfbL7U6JTs5myVIWFABQAUAFABQAUAFAGV9YEKw7Tjks9sRAyMyEgr2REguBzGcX/AKVCQyDKvta4c37isFa36RXuagbm+Lf486pXRNzRWJNENgMWBNLHztIPYK3+X2pNkOKtM04WKOpcfFZHWImvS4wwX1IY3zELxYgab9dNPGnxRXutSi35F16THKEW6WVV05BFzML/AL6i/hWizxCed2Zzg7vO0h1F8o/cBdiPWwpc3sWKVlkdjmsKXFblxy4YjKBrnfb5+PCmNCqp5luyYwOJ3W3DmVB8zfSq8omzRctsfoWHDtpf9UCqkkbFfLPkRm14xT62yhrYRaGmz4s8aots7meEZvh76LY+YuafBvvH6I87fjuY+Tf1HuFxwKLbcFAHkBYfIUmcMybN/SWcNUYnX2m9c4S132TntCbjfrqBbdRghKbwx1hzvP6x+uUfT512KMy+fMgtuNeRB+so+dW4GNc8s2fqdj7rnwUfIUyPIqz5mmVIiFABQAUAFABQAUAFAGd9cq5YcNNnaMRzi7qLmzqVykDepvr5VFko8zMsZig5uqvKcl2kfQMNLMq6d4X1tz4Uia2NCieGiBbEff3H6RXzAjH5/lS1H2MGhO1vUJrx/QlEYnWk7I14OT3JLo1gBNi41Oqghjw0BA3jhcj0vTaVmRR7TnwUN+O3zJfppI8jFY8hZ7d5Roqlbkn3zeWWrbPMqOxV3w6xRgL+jkTmQTd3Pix+VKluWq0lyKxtQ0Vo7a9iLjHe305lWK35kvgMPc/Fp48PO1InLyNbTU5afFsWPCQbrS3FjuAtpwvv41UlLyN+mt9J5+/Ea7Vh7vxVOtlfWV+zzIjBtlytckKysV53ve3jYfSrOfaPPWQ/st58CcEWRnjIsVY2U7wrd5P5SKRYsSN3QWRnSjx1tuFRLLWOQn3QdfhJ36eo10/77vA3YmfCvT72HmGII03a7vM1KOxnXJPkQW1h9+n7QP8AMB+dWY8jJtWJI2/qbN4WPMIfdRamrkVpczR66RCgAoAKACgAoAKACgCh9dGmzCw3rLGwYgMFIP4gQbg/D+8K4yUeZimLxIcZmkeS3wtYpGCDY5QRrmVQ24HWkyZcqiRWBnBdWa4tdrWJNybWsL351CUWlgv6ayLmpS83y3LDGxO5GtzNl+RN/lVZ4XU3oTcuUX8dv5J7oviXiMjKq57DKx1y7wfkSOI+VWdPybMLttyUoRfmyI6Q7WxGc/eX9F/pTngx1xIrGI2tLxsfS30ocUSjNoisVOWP9/nXUsHJybEoVPAj1H9K6zkE87E1s1XuCEU+IbKfmPzqvNx8Ta0kbU01FP0eP0LEk7DfFJ5jK3+e/wAqqOKfJo3VbNe9XL6P9SJ2vigQRZwfFGH5U+uJl67UJxaw16pkCsnA6g2uPKrOOp5/jbWGWiDEK6wtY52VhJfcWRtCP3SB5ACk3Lqa/Y8/eg0KvFyJHz+RpOTZlDwY3bOvI+Wl/RtPnUtmVp8cfv8ARi8GMUfESv7QsPcd3512MTOtmupX9sYr764swsOOh1vw9KsxWxlWyXEbX1Jz/dgbrxqd++xK38N26pxEWLc1apEAoAKACgAoAKACgAoAofXS1tmE6/40Oull79gWBBuoPDnbdXGSg8MoW2uhUEEEbmV5RZT3yFX4QoyqvgBvJpM8rkXKppvDRWc8aHu5QPCwqtKMuptabUUxW2EPElBF/wCtIcXk14WRayh5smb7woD8VvK4Nxf51ZoeMoye2K1OMZLo8fMZ9JMI2rDUeWtNjNN4MS2iSXF0KZj3IW+hpseeBE945REFm32qYncWw8mtcaGVy3Lbsd+6Nx8vz8apWLc9XoZewiZEvhVbhNNTwRm1pBbWnVoztfPpkq2PmGaya2FybHTwPl7VdgttzzF9ntYiPNmY7XUnQG2nM6bt24VCyOS32daoNyZYO0uAedVsHouPKyN5p7cjUkivZPCPIsd+r7E11IzbJ5IfakiuRZQDvvoPewqzDJl3NZNm6l8LuK6qsYBI3MSSxOvgQPSpxWwmx5ZrlSFhQAUAFABQAUAFABQBEdLdirjMHNh23OthwsRqpB8CAaAMbwm0JJcG2GmJWbDns2QgAkLoD8rGoMbEouOZkLWOoqLimNhZKG6G0m2mEdh8XOlqlcRf/wBTmqsLn4j6HapWRG7oF1OYgkC51PMgX3CoxhuWL9TxQ4fFfz+ZdsVOjp3WzXO8eIuCNNx51WtTjIlppRsgZ9tvCgSG2q8hw535Vbqm3Hco6nTKE9uRGz4U2uw3nu+On/amqRXspaWX15DUpbzFSyVmsE3sjE2A10qvbHc29Bd7OCcfEab6r8Jryu25kRjJy7ZVFyfL38POnRiluzK1Vrslwx3bHsmyxFhsz2LS3u3qVtc8N9LV3HZhdBsNNCrTyzzfN/oVTDvb6e1XWsmBXPh5FgwWKHZA66afl+VVpx9o3tNcnSn4bDafE3rqiJtuQ3aYkhVBLE2AHEnTSpqON2UrLeJqK3YrFs4tKsVxcnUkgDjm14AAH5866pZWwq2l1yxI+kurPZfY4RTaxbX+lPKRb6ACgAoAKACgAoAKACgAoAy/rS6Hvf7dhNJlH3igXzrx0HxabxxG7UAGLRKMsGK4/GdpuBD8VAv7eFL5cyxw5Xs8/qQrXLEWN/Hf4/SmCsNvArPPZVGoZTe/GoKO+R07fZS6oseGhnhwySspyKbBgCcubUBr6anTluHKidSkhdWolXPiRC7S2oGYkqCfUeZ8OHOowq4Vgs263jeWs/MSxM7yop7pvoqgG625eutSjFReEcvunZBSbXp4YJ/AdBsVNG0iqSFUt8Ju2hNh8tfOp4KrmirxYkKfPlXHHIyu1QY5l2kNwHvpS1V4lmzXJ7RRLbLPZXLiztp3hbKOWu7XX25Uq1ZePAt6HC9qXN/RDnHiTFOkMIzKDYkHS+mg967p6sbs52pq8pVwe3U1zoz1T4cYYDEKCxGotuvVswzFekuxp9nzyQyAhQxyuR3XW/dYHdci1xwqDgmWKtROCaiyHzs2n0/KjCRxzlLmTuywMNmZopDiLlAGQlU0s3799P7N691c7Hw9C3pbaqfbe8unkXHq86KPPMHcb7Fjr3RrdT4nQnfuHjT4QwVLrnNm/wCGhCKFUWAFqYIFaACgAoAKACgAoAKACgAoA8Zbix3UAY91j9V3aZpsILMdTHplY7z5Hl48qi475JqbxgyGXo9jM5RoZA3JjcfU0YBzb6lt6H9WOJllV5RlAN+Nh467zUiGTe8F0dhTDfZyoKEWYEb+d6AKdj+pzAu2ZVyeC6D5UAO9j9VeEgNwL6g2523X9zQBeMPhlRcqqABwFAGV9I+paCWVpISYwxLFAe7cm5sDew13DSgBlguo9FYFnvY31N/lQBf8H0FwqoFZAx4k7zQA9wPRXDRMGSMBhxoAm6AGG0tkQzi0qBvMUAV6Xq4wRbMIwD4WoAlcN0WwyLl7MHxOpoAk8Jg0jFkUKPAUAOKACgAoAKACgAoAKACgAoAKACgANAEfNh0z3yrfyFAD6NQBoKAOq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7" name="AutoShape 17" descr="data:image/jpeg;base64,/9j/4AAQSkZJRgABAQAAAQABAAD/2wCEAAkGBxQTERUUExQVFhQXGBkXGBYVGBgXGRcdGhgcFhYcFxoYHCggHBwlHRcaITEiJSkrLi4uHB8zODMsNygtLisBCgoKDg0OGxAQGywkICQsLCwsLCwsLCwsLCwsLCwsLCwsLCwsLCwsLCwsLCwsLCwsLCwsLCwsLCwsLCwsLCwsLP/AABEIAOoA1wMBEQACEQEDEQH/xAAcAAABBQEBAQAAAAAAAAAAAAAAAwQFBgcCAQj/xABJEAACAQIDBAgDBAgCCQMFAAABAgMAEQQSIQUxQVEGBxMiYXGBkTKhsRQjQsFSYnKCkqLR8DPCCCRDRFOys+HxFdLjNFRjc8P/xAAbAQACAwEBAQAAAAAAAAAAAAAAAwIEBQEGB//EADsRAAICAQIDBQYFAwMDBQAAAAABAgMRBCESMUEFE1FhcSIygZGh8EKxwdHhFCNiFUNSU+LxJDM0kqL/2gAMAwEAAhEDEQA/ANxoAKACgAoAKACgAoAKACgAoAKACgCrbZ6fYPDuyFnkdbgrGl7EcMxst/WlO6CeMmhV2XqbIqajhPxK7N1x4cf7tiPXsh/nNHfI7Lsy1c2j2Hrhgb/dsR7x/wDvrjvSJQ7KtlyaLJ0f6b4bFtlXOj/oyAA+hUkH3qULYz2QrVdn3aZKU+T6os1MKIUAFABQAUAFABQAUAFABQAUAFACOLxSRIXkdURdSzkKo8ya43g7GLk8JFJ2v1o4aO4gSSduYHZx3/acZvUKRSpXxRo1dlXz3ksepTtpdZeOluIzHh1/UXO/8Ulx/KKVK99DQq7JrT9t5K9jNq4iTvPicQzDUXlcW8gpAHoKU7JPqaMdDRGO0UbB1fbfOIgRXa8gXXnoxU3/AIb+RFXa5cUcnldZR3Frh06FuqZWCgAoAKACgDwmgD5526c0zMbd4g/xDN+dZXU+gVpKqMfh8iBlhvl86amU515we4VLe9DZKmOPmWLo5Nknjbky/M2oof8AcFdsxzo2/Bp/XH6m/wATXUHmK0Dxx3QAUAFABQBV9rdO8Jh5mhkMmZLZiqFgpIDWuN5sRuvSpWxi8MvVdm6i2tWRjs/NHeF6e7Pf/eUX/wDaGi/6gFSVkH1Fz0Oohzg/z/InMJtCKUXiljkHNHVvoallMryjKPNDmukQoAKACgCn9auGzbPLf8OSN/dsmv8AHek3r2DT7Hklqkn1T/Ixl6oI9fPYSI32HlUhLXPCF8PA7myAs2ndRSx9hXOfIY8RXFNpL78S5dA4J8NiQZI3RCQpLqV1YXA18Bfw9at6fKymjzfbEqZ8MoSTe628DYgasmGFABQAUAFACONkCxsxNgFOp4aVxvCJQWZJIwrHCF5ZFZmhKnRWiYEi1wfDTgfzrIszF5ij2VGt9nhSy/UZT4aK3cMj+S5frQpPrhDnZY1ng+pFSiRdRC1vEk/RaanF/iFK22O/B9R/0ceSUswjcJGVzsFYhdbjNYd3dvOlMrhiaZn6/Xq6iVTjh/s8n0NgHBjQjdYVfPNDigAoAKAOZHCgk6AAknkBqaDqWXhHzntHGdtLJKd8js+vDMSwHoDb0rLby2z6BXWqq41rosDFhe1dQuS4sHKQjQ2F+fH3ruTirTWGi+9WG3ZxiDA0jvG1iA7Fslr3yliSAdNN2lWqJNp5POdr011yjwrGc/obDVgxgoAKAI3pJgTPhJ4hveNgvnbu/O1RmsxaH6a3uroz8GjJti9C5Je9M4hAOqlS0h4mw3etz5VRhRJ89j0+o7Ypr2qXE/HoW3C9DcLEL9iZW/SxDgD+AC3ulWFTFdDHu7V1Fn4uFf4/vz+pYMPhTlCgqifoRxhVty71/cAU1RM6VnE8vf1ZV8fhi2LjQyMIxIb6gkmwKXO+18wA3etdRB7miRrYAVIidUAFABQAUAcutwRzoAwDrHgybRlCsSAVuSTc3jQ6nw3elUrccTNfRNrhEdnr3Rofc1n2vc9VW1wI92ivd3VynmLu90OrHBRzYsxyaqGvl8baH5GtenkeP1ifEfQUEIRQq6AaCnlIUoAKACgBltpM0Ei62dWQlTYgMCCRpvF65JZWCdc+Cal4PJmsHQaF1uJZr8wgYDh8IGaqf9OvE9D/AK7a3vGOPVjLF9XZB7mJhJ4CRTCfqT8qO5fRk12zXL3q2vRp/sRuM6C4uMA9mHHAxuG8dA1j8qg6proW6u0tHL8TXqn/ACPerTDsMaLgiwO8W4/37VY062Zj9tWRlOHC87M2mrBihQAUAcugIIO4ixoAp+14DhJVk7Tuvdcp3aWIC+O8+9cZ1bi8m1S0fdFyRvF/y3UANsNPM410+fvauANdo9HpHZZEYqy8DlAI9Bv9aDuS2bFxxdMr6SKAGH51IiSVABQAUAFACOMxKxRvI5sqKWY8gBc1xvB1LLwj5q23tEzYl5GPedix42uSbA8hew8qpT3NvTQWVgsGzIwFFZV8nk9Duo4EtrgZanp+ZyW8St9D9sfZtooSbKxynzv3fnp+9W1VyPJa1e20fT+FmDorDcRenFAVoAKACgBltrHrBBJK2oRSbb7ncqgcySB61xnUsvBV+j2PKpqrAcjfjqdSOdRROS32H6bWjdyNfWx894rpES2zNCqXSwZiNV7h01O7fpw41xpEk5MadX+y2KLiXILuupygE+dhqfGpkG8l2oOBQAUAFAFd6X4AT9gh4SF/ZSP81cZ1McwbMRQO7e398aMAPcqqOAHoKNgIHbHTTA4b/FxCZh+FTmb2Fc4kd4WZr0j644lmU4SEnKQWke65xcZlVbAg2J7x5DQ8Oo4zU+h3S6DaEIkhbXcyHRlPEEV04WGgAoAKAM960+kISP7Op5NIb+N0XzNsx8AvBqhPwH0rfJhcM2aW/jVea2NfSP2y4YCbSsy2G56OKzE42pL3alRHcjasRKBtQd8mtWrkeS1y9vJvnU50wGJwwikb71Dla51Olw3kwv6hqeZpplABQAUAReKjE5A3xqb34E8D5Co8zvI7GzkI0X20owGRtJsJL3H0B/Kuhkh9vdHC8fdaxBDC1+HMXt8q4zqeCS6DN/qaLxW6nzBsakRLBQAUAFABQBnfTzrIw2AxYglSV2EYb7vLYZydCSwINlB0HEbq4wKsetHF4tiuDijhW/xym7W5hV0B9ar3XqpZf0Lmn0krnseNsqSazYvFyzaaop7OM+aj+tYtvadjeILHruaUOz4R57/QZbQ2Th40IiiVdN9rn1Y6n3rlN9s37bLX9LBR2iZttfAZWPK9bdVmUY+o0+GJ7A25PgZxNA5VgRcbwwvfKw4j58iKsFBrB9KdAesCHaEY/DKLZ0PAm40PEab/ABHGugXSg4RvSDay4aBpDYn4UW9szn4R5cSeABPCgEfOXS7aJkZmZixJJLH8RO8+vLgLCkyeWXa44WWQWy1u16XYaWhjvxFrwbaVRsR6OrkGM1Bor2YXLKKrtPD3186u1ywzzmspysiPRjbj4HFLMt7fC6i12U8r8QQCPEeJq0jCksM+reju1lxMCSKwNwDccbi4I8CK6RJSgDHOubrJMWfAYRiJSLTyqfgB3xoR+M8TwBsNT3eAZX0X2vjUISHEyxrpYA3AtyDXA9KVbNQWS1p9PK2WDUtn7V2sBcY6OQfoywgfzJrWZLtWMXhxZoWdlcPKX0JROm20oh97hYJuZilKE+IDim19qUz2zj1RWl2db03PF648KtxiIZomtqLBvQFa0IzUllFOdUoPEiU6uelcGLefsMwQvmCuAGBIBbQE6E3IqaFMv1dAKACgDwmgD5A6Z7X+2bRxOIGqvIcp/UXuR/yqK4dSyyc6JHLrWbqlxHpez6vZLf8AbtKzO53NbuhhjcVcVYrrwddexVdrR31q/DYy9TSQE8FWoyMS6nB7sXakuEnSWI2ZSD4EX1DDiDTCm1hn1D0B6WpjoFYGz21XiDyoTONYKl1gbYE0rC/cjukeuhNysr28xkBPAEj4jXJPAyqOWY7t2W7hR6/SlrxLc+kUO9kQaVXsZt6KrEUWfB4fSqFk9zYj7KPcTBpRCZJ+0iBxsGhFXYszb69mVfGxWJq3B5R5jU18MmjTOpPpU0T/AGZz3Lkp5E95fQnMP2nphTL31u9PvsMIgw7D7VMtwR/skOmc+J1C+IJ4UHUfOcURZtSSSbknUm+8moylgfVU5vCLn0cwgTW2tZ2ok2j1eg0qhHJbsPi7CsudWS1OvJ1iMfoda5CnciqcGb9KBmcmtzTbLB5zX1+0x11YbaOFxya2WQhT5i+X6ketXDIZ9UwSBlDDcReunBSgAoArfWLtf7LszFTXswjKof13+7T5sD6UAfJ2Ej1qEnsPpjmRcdjCyiqNm56zRRxElu1qvwmlgRkeppEJMYYkXFNiUbVkhJIiTbfTk8GTbDIjjNlsFvamxkZ11ROdWG1posSYo73cEA/oHdm8QL7qZjfJVT2wy2dIpVBKrbKgyr4AC39+dQmy1REzeU5pSfGuN4Q6EeKws+x4d1UbZYR6XTRwi24KHSsuyW42yR7jMPpXIS3OVz3K3jod9aVcso7bHYq214ONXKpHnNdDfIz2PizDOjj8JB8+Y9RcVY6GQ1vgX27PLLipXlYu5b4jxX/Z25DJlsKGydcMjjZ2D1qvOWTc0mnwWTDHLVSayeipWEPBiaT3Y3hQ3xOJ0pkK8CrJJIq209SauQ2Z5zWRy2QjEqwINiDcHkRuq0jCmsM+pOrDboxODQ/iAF/DTUehuKkLLjQAUAZX/pEY0rs+GIG3aTi45qis3/Nlrh1GD4KPWlTZf0scyLVgBZRVSZ6bTbIe3pZdbEZHqSRXnMZT4lRxpiTKllsUIwuCb8KkkULbV0OcZtNNVuCbaBRm97aU+MTMtsyTfVps8FsRiRcFPu7aArmAN7nQ31FvCm9Cp1HG3JbKxPKkzL1OyKXhwA2ulqjLOBtUlGW5ObP2rFGRmcCq1lUpLZGzTraYbOSLNhuleDA1mX5/0rOnor3+EJ6uh8pr5hjOlOEK6TD2PLyrsNHenvEI6qlbua+ZA4rbULXs4Py+tXoUTjzROzX0NYUkQ+PxCFSQRcnS3l5VahFoxNRdGWcEFIbMDT0ZknuTqAPLGTa/ZLfxIZlH8oUelKmvZ2LOma49yRwygGqzPSadxHtQNFNYOGkruCDsEZXqSQicyFxp71NiZd7yROMjtT4PJi3xwa11E7VKsYydCxA9Rff5g1NeBXa2ybtUiIUAYp/pISn/AFFOBMzewjA+p964yUeZluBgsSKr2bmjpmkyYinC6UhxybVepjHqezY+w3AftG3/AHrigNnrNvD1IfF46/4j+6LD3NPjAy79Vnr8iOfGDh/Wm8BQlqV0/c8bFrx737RJHsKkoCJ3uX8jtMDiZUukbpGBcu1oo9xucxsCNDxJqSSEuTLt1YYcxnFRDEJIMoYiK7IDuDZmUAk3Pt40N4Haah2yxnB3ttA9wZVA8h+RpEpy6RNeGhpxvcvv4lcOx4hve/7v/mocdj6E/wDTtJFZdv0G+K2NEsnZMZFl/wCH2RD7s3wZM27XduqSlb4CJ0aBf7v0/gj1w2FJssjsTushv6AJU82eAh1aH/qP5fwdT4CCMgSNKhIzAMhW4O4i8e7Q60Zs8Dir0PWb+X8CsEOE4Sv/AA//AB1F974D419n/wDUfy/7RYYTDH/bP7W/yVzNv/EmqOz3/uv7+Avh9j4dmFpT/L/QVzjtXOJL+g0Evdu/L9iZfo5JLP2cLKSscYCNl/R1sDbeSTv401e1HJnXVrT3OGeXkGK6IbRjF2wpYf8A41Zv+nmpTh5P8yzVcujj82iGxUskRtIjxnkSL/wsL1HgRdjqZY2z8GmM/wD1Jv0vcWqXdi3rJLr80KJtAnfb3rjhgnHVt+A/w6A6n6XrijkVZfnmM9uxrkuP6U6KwZ101JEz1T4rJiLX/Eh+ZU/Wp/iK2fYwfTiHQVMWe0AZT1/bJklgwsqKWWGR+0IFyqsouxHIZa4zqM12rgoxEs8QkMbDSScxwoT+oisz+9t1QaHRmV58eCbdoB4IMo/iOpqPdjf6lx5P5fuLQ4SR1zQ4eaQZsoZI3ku1s1gbb7a6c6moIXPUSzssfn9RxjuhuJQh8T91EZViLZlcjNYBwCwBTvLqSNDepJJCZScubGeOwWDTK6ykgBSYS3aNId5DPGAsfLQtaukRGLEmSwhiihC3OZQS1tLl3cnd4WqE8Y3LGmjY5Pu/VvwXjnoEmGQ6TTuTrY2LqutjvNxqNwHCo8Useyh/cU8WLrHl9Usr49foXjqrwix/aQCGLRg5t11zsFsOXdJ9RXOJvJd01EauTznfPlult8M/FD3b2IlkYErqFsTdQD3r3AUC2nnrrUZyg+bGaTT6uuPCoePVdcfsQ8LyxyJKsakpIki5iCpZGDAHu+HA3qEZwi85+hav02ptjKHAln/JbfQf4fpDLECEw0ZAPd7bESTECyjvM6XYgqbWyqFkkGXvXpn9RAy32NqV4fMYbT21NIIwIIkCSSSWEjb37TcwQMP8Y8dQiDheu9/Eg+ydQvD5kRMjNlYQp2qEFXkmlltZgwGV7i28W8eetHfROLsq/wAvmKfZ8TKMvZYUsTmvHEA5te+qrcglrnyFcd0HtuOh2XqK/afD8WK4fCzxqScPhWBJGaWHNrusGIFjfhXFdBLqTn2bqLZfgz5MkcJiXzDNhcEN47kZUgE3utntcX0P1o7+DOx7H1MZJ4XNdTvHdHpcVi27OOOQZE0YgN8Olswtz4jfXVFuKwyOqvrhqZqyOUT2w9kY/D5s4x0QsApSSWVRcNnYRwNIpYHIQCAuXPfXLTIKS94ztROmWHWseP3yHu1ulGMw8RP22GUhf8HFwKjM2YgKoyox7ttTx42JyTKxEbU2zGq55tmYXEjM6yPh4pcPlykgsXCsLaHXNy4a1zCJqya5NjeeLZBNp8Bj8Kb2LIwkS9zcBnJvqDuHA1xwQxXTfRP4fscP0e2LJ/hbQaI8po5F920WucAd6vDHoRe1OhbFb4XHYbEKNLCdWPDhbT3rqRCU8kr0A6NyRyxhltK76i4YBEsb3B4k/I0JbnG1jB9DILACpEDqgCL6UbN+0YOeGwvJE6i/MqQPnQB8qYSHDtcYhpFIuEA+DQE2Y6sNQAAN9x4kcfLYnDh4lxcuvoIx7QiXSOLvbgRv36WJudwB47zypXBJ82aK1VEFiuG/j8fi/wDyTKbXxCDKGRNWtlSNmXNbtEDMCQGsuZdPm1514xhFbWcbs45rDfnn7ZC7WzyXLM7tpYu7Ox8Bmuf/ADUyqk28IYtstx8dk0Ld42uFNiAN97kW51DvF0LD0lkff9nZvfy+9iUmtAscP4tJJDv1/APJTralR9tuXwRevxpYwo6+9P16L0XMaPEWF1FwO6CdCedhfXVrm17XFOylzKDqnYsxWy2Xn9t5fgaP1ex5Z8WBuWONfILoB8if3hSYPMTccOG+SXJcK+S5fr8Sy7NwUeSTF4kXhjNlj/4z8F/Z3X9eANJUVvOXIvX3T4o6aj35c3/xXj6/fVDbbWLnkwbNMAM7LIqFwoSEEIhigG5c7WzkXII3iuScnDL+16Eaa6a9Qo1vOE03jnLm8y8cLkQmN6Pzxw9q6hfhPZk/egOcqEpvFzoAdfDfUeBpZY5ayqc+CL8d+m3Pf7R7iOiOIWOSR+yQRoHkVn78YOq51ANmbgt7+VxU+7aWSq9bVKSisvLwttn9+IrsnoXNJMEdkRAgllcMGESnWzcA5APdvpa50qSrbeBdmurhDiSy84S8X+xNJtRVUx4BMkWYojE2adlAaSXEPvESAqcu45hfS60cXSH36nFQ21LUPLxlrwXSMV/yfj+u42w/S6f7S1i2IhkYJ2EneEg0QWB+Fmtew0udQagrZcXivAsS7OqdKz7MlvxLp1+KRJbRGDw6yotwS5V4kuc7jK4jMp3RpcAgcSx0OW05cEUxFH9VfOEn4bSfRbrOPF9PLyyR/RySX7XIURH7qEgtkvpc5e6QPXSnRcuHZGdra6P6iSnJr4Z+e6NL6P7XXERllV1KtkZXFiGG8aGxtepwmpIparSy08km08rKa6of4kgrY2I5Hd7VMqlebo3gpM2fDQd74iEVSdCO8VAJ0J+dAFSHRTZcsQkhUwxMolUDGOjFToriJg4F76A2OtrA6UNZJRk4vKeDhugUbRqIce6hmdBFiocPOcyEiVMpAJK5WvYncTqNSJY5BKTk8sqe3+hDxN3lwci6AlUlgYDmAjZb0ETQegUefF5uCRj3YlvoRQBplABQAUAfLfWTsf7NtLEoAQrOZVJ5Sd/S3AMSPSgCsbGTKZZf+GhK33Zjovna5pVu+I+LNDQLhc7v+Ecr1eyJbBYUsI0J7xAY66rm7xFvLW/OoOzhzLH2izXou87uqUt+fPlxbtY81vnxFw11Z1W2W6pbmxCr7DXzNcksNRb58/gMpfeRnbXD3cxjjxk8L5Lf1eRpiMMPtUKH8OVVH6qLmufNr/w+NcUv7bkTspX9bXU+mEvRLOfizzE4kCR7G0jTd7mI4xrfwNvW1djHZeGPqyGouSsnh+057+UI/v8AUUn+6MIIGRVSxI/EzXkIPkDf0rkfbUvHf+CV3/p5VKSXClHHq3mT+XP4Fw6ATIrYwBgW1c21Fmbu2O46D3vXY5xl+BZg63OUIyy+Nt+j5bl/xWAWTE4LAn/Cij7WQcGYgs1/Mj2c0SjmUYdFuKrvddF2rXvSfCvJff5Cmx8QZZsRJiIleSJDL2eXvxoCWw8RA3tcM9iLjucdAReW3JffQVqYKuuEapNRbxnOzfKUvTp57jHo5hcV2U+LlDSzZ88eHPCZgqrJIDqoVWWwJ7q66aGuVqWHJ/LzJayyjjjRDaOMOX+K5peOXzfV7Ed0ywzQwphCzNJIwkci2bFYiQgDfuiTTXicijUEgmsLh+2w0k42TdqWy2X+MV+r/fJJ47Y/ZxRbLgYRr2ZxGMmt+AHXzzMNBf4VA3XqTjhcC+Iiq/im9VNZ34YLz/j8yA2XsH7Qyrh5Zo8Ky9pKZmGn3jRqSq5VZnyd0Hdz0FJUOLlyNOzVd1HNkU5p4WPTPPd7Z3JDYGzY4DJjO9GkUY7MYjKWWV7gXCgXISzZQL98DhepQio+1+fiL1N87ktPs23vw8uFevn18httfYqJA8kjyCSMJ933SFaU5lVzvMpF5HI3ZgBoBUJwXDl9CxpdXOVqhFLEs778o9V/j+GI56FD/WZP2U/5at1e4jz/AGp/8qRZzt0JiDh8NEJJGYs5LZEVsoDXIBJsFF9N/jUe8SlwxQ2OilKhX3yxFLC2y2s7eB3P0jCTjDzqI3a2RlbMj30GpAIJItqN/HdXe9xLhkLfZ7nQ76XlLmsYa/PJUcY5fbChCRZ482UkZsiCRr237rVXlvdheRsUQUOynOSzs8Z83gkcZgAcaxjjwYdWEkUAYQ55LZhNibR55HW5KhQQN+a57tvjjnGdzzj09vd97wvh8ehGPgdo4ftCRM6gzSExZLym/adxVc5DK0jsDqwWKNLHvZ5CRLFYRljUSEtIxLOW4u+racAL2AJNhYcKALb1aQ6zv+tlH7oC/lQBfKACgAoAxr/SC2Xb7NigOJhb2Lp9H+VAGO4Zfu8SnEoG9EYE/I0qz3osv6Tem6H+Kfye47i2mrSo0SktZSwPMLksOQAJ18fCod37LUnsWHrV30LKY5eFlPyWMem73H0JGVh2qxqRqqd6wHI89eF6jLOV7Lfmx9PC4zTujCL/AAx329fH0yRIwkrzGXDLPMyEMxETNbT8RUnS3O2lPUcx4WsehmTuULu9rm5POcyX8v8AQkYMEcVC+JdocLAH7OWUhnkLWVlUIouc178NEYk6axhXw9ck9Vre/wAtQUW+bXNjaVo44oDNG07yR9prKyCNM7oqx5R8XcuWa43DLobsSS5FSds544m3jZZLn1c7HPbY+OI5wIYnTSzMkgEiXA/FlYXHO9RmsoudnXRquXFyZcukDmSZcXh8RFGSihs0qxvGwXKwKnXdyvx8KrW5cuKLN3RYrremurb3bWFlNc1uV7BTpA5c4qcM1wxwqm5ubm7zMl9dfhPnSYtRecv4fyX7653R4e6jhcuJ/pHP5k0sOzxhrrtDFxh3zFCbsXFjmeNFueBzXtu1uKcuDh95mVN6vvcSpi8Ln0x5Nv6FaTFCLHQ4iSf7SiyIxlBYuQpHxI/fUga2OnImop4llvI6cHOiVcY8Lw9v5Wz9fmT/AExxEL4iSZcdG2HmWPPFCxaZ+zUqEsBZVNybsQAT8JIFMsaznOxT0UZxgout8Szhvks9fX0FMVtDDPsyNWlVS0meXDx6uwS6xRfqKFWPvnlfU74ylFww38B1VN0dW2o52wpPks835vnsSeA2lhpo8D9pxKd2SSaRGO6QZjGGubIii4AO/ugX1NSUotR4n5ibKb65W91B7pRT8uuPFvr8SL6S4uFoAsc0crsWxEh3d93AJAIuGC2RV0IXNe2l12NcOz8y5oa7VdmcXFLEV6Jflndvq8CfRTaUcWIkzt3iiZUUFnbu6BVGpNWITUYrJl67S23aqfCtureyXqyX6CwkYzEZwRIFa6tvGZwW/L3pVC9t5Lva809LXwPMduXLZET07czY9Y49WASMW/SJLfLP8jS7/asSRb7ISp0ErJ8t38OX1wN8Dj3XGT4hFzFWlYHgoLdmGPgAw08a4pPvHJDrKIPR1USeE+H49cEzNtEQYI4lDmxM7ZGkfUg63AG4KApsN3w0xzUYca5sz46aV+s/ppbVwWUlya/d53IrEsDhsP2MrSY13zuyuXdQQTZyCcqi6jKeR8ah+FcLzIsx2vtd0VGlLCTSSePDxfPdDrauIBkseG/04j+lXzyBc+riDLgwx3uSx9TegC10AFABQBVOtDZH2nZmIQLmdF7VBzMZz205gEetAHy407RkSIe8PbkQRxFclFSWGNpulVNThzQiccWa2VUU71QZQeIvxPrXFHB229z2SSXgtkab0PwuDl2di5FwbSYmCADO5aVXllLJEIohpoQDuuPnUhJL9H3H2HCrBnE+GdxiMMcWuCySZyTLiAwzyLYDS+guLbwACk7f23G021IWMTjEGKSNsIrGLt4yPgDG9mV5Qz8TqNCKAIvAM0cSjFLBkTWNZg7TAEliESN1OQtc2lIS5J4m4BpnUpjC+LxDSaM8YsXIDn7wtYgAKo72igaDTgLR4lnA50TUFPGxoXSDofDibtrFKfxqNCf113HzFj40uymM9+pe0Xa12mxH3o+D/RlG2l1e4xL5Aky/qMFP8L2+pqs9PNctzer7c01nvZi/Pl81+xBvsDExupkwk5UMCwEbNcA3IuoO8VFVyT3QyWrpsi+CyOfXH5iqxm1mwU790Kt8Oy65mYnKo7urDQHUAimL0KcueVYv/sdfZiNTgplF9S8fZAjOr6kgDcpAG4eO+uteRBS3/wDcXweehHPhu8SXjUX/AElP8sGYDyFJaNOuxpJYb+/F4FoIsMD95JM45Qxqv88rf5K57PVnXK9+7FL1efov3J/Zu3NnRf7izfrSMsrez90elqbGypfhKVuj19n+8l5LK/Imdj7Tw4x08igpEUjK5YzYfdi4so0N71ci01lHmNTGyFjhY8teeSUfacE011w+JzKcn2iPuabr3VwxXwI9KHBN5O16myEeBPMfBpNfJjuHYEEDl41+8N7uzM7a77FjpfjbfUY1xi8oZfr77oqE37K6LZfQa9HeiSYftLuZFkTIQwAIB+LUHW+nAbqjXSoZ8y1rO1p6hQ9nhcXnYicZ0OxBiaEZGTP2iNmKm4UrutvYG3IWGtKlRJx4TQq7W06sVrynjDWOmc/QWwmLnSBY5MM6GNQrPdSGC2UZQDdmI9Bqb821OWFFrBm6+uhzlbC1Sy8pJPO/jnbH3gqe05u/INdQVAvz0Fvnupxlmw9G8Pkw0S8lFAEnQAUAFAHLrcEHcdKAPmLpXsBY8TLEwK5XZbjiL90m+huLUAMcL0E7SxWcC53FN3s1AF+6JdF8Xh43ih2h2Ku2Z+yw6l27uUWdmJXTl40AQPSrYezcMzNiMTNipzqylw7luObLqCf1moAz3FbW1PYoIl4Zfi9W/vzoA42ZtBo2OVEdyQQzpnZSLm6343PyFGcHUm9kaF1ZGTt8Q8294vxWFzmuTYbval8UXyNTSxnU827LpktbdMJoTZMSLD8LlXH82o96RKVi5Gr3Ggt3lw58ng4brOxXB8Of3b/R6h31vh9Dv+l9nPlL/wDS/YbYjrBxrDSZF/YRP8wNHfWE12Xo1yWfj+xD47pJjJdGxM5HJXKD2SwrneSfNk1o6IP2YL5Z/MiGVmN2uTzNyfc1xsdGDXJDhTYa0tlhNJbnjYhBvZR5kUcLOO+uPOSOVxsf6a+4rvBLwOf12nXOaNE6EbSjR8QSVbLGjBAQWb7sEZV3m/hV+tpRSPIa7+5fKcN14mkbOmVowQoW+8aaUwokLjNnZnus0yX4K4IHkGBAoAcRbMkt/wDVz/w4f84aAD/0eX/73EWvyg3XudRFQBF7c2QMhzTYhvOXKD5hABQBWej8kCTqrwoczWDa5r+NyeVAGsxgAC26gDqgAoAKACgDBevCB4Mekg+CeMGx/Tj7rW/dyUAUJemc0XdRI/M5j8rigAfb+OxIsZJcp/DH92luRy2zDzJqMpxjzY2uiyz3IticHR9z8TKg5DvH2GnzpMtTFclk0qexrp++0vq/v4jmLYECfFdj+sfyFKd83yNCPZWmq9/L9f2QoZo00RQLcALe9hceormJPmTdlVW0F8kWnq6ZGTGyle/GIit9fizqSfIDS/PnarNUcIxNdbxzTwRW2cWtze30+lNaKqkVx8UgNwt/LMfpSpRyWqrEnyz8xaHaqjdH8m/OkOt+JqV66EVtH8x0m1gf9n7i9QdXmWo9oJ/g+h22091ov5V/Miud0vEm9c+kPov3PTthrW7I+yf++juV4/mcl2hLGO7fyX7kbi9oEn4SPNV/ImnRrRm6jVSb5Y+C/caLjTf/ALWpnCZs7cvcsE201bsCWzHsspI5K7BQSN9t3/il2QbRe7N1Crk8j/D7feO3ZzSIP1ZCo+RFJUZrkbMrdNP3kn64/wDJJQdO8Wp0xDN+0iP7nLf50xTsRVnpdFPlH5ZJLD9a+LT4kgk8ArBvk9vlU1dLqU7OzqMey39GScHXH/xMLbxDsP8A+Z+tTja30KVmiUeUvoNds9bWFZSOylv+qY2+rA/KmKWSnKtxPOg+OTGYqFkzZQWJzCxuLW4nma7kjg2uunAoAKACgAoAzPr9wSNs5ZSpMkcqBGH4c5Aa/gQAPO1B1GbYrYGKWNHbD4XDoQCDGoeRtN7MxNzxpUmWKkkyJmnWM95yzcjr/KNKruDfI16tTGCEpNrchb6/L+ooVXiOevb5DSTFMeHvr8hofUGpqKRXldOX39oQYM2hvbgLfTSpZSFOE5bMsHQRwMT2bAMJRkF/hDWIUnyv+dtBU4T3wV9RR/bcvAf9KNlle0ChV3nTkTYD0IIpsnsU6o5eCtzRZoUYcV+h/pakye5ZhFtEUYDeu8QdzLJIYbAXF+H9+NKlM0KdJlZZ3JhLE66D142864pDZafD5iEsJFt+vGupiLKmhpKDTUUrMi6YQjszcXcZrfvFFv52vUVPLfkLnW4xi31WfqO8XCXlY7wvcWw0spO7zNz60SljYfpKOJcRwcOy7iR61DiRd7iUeQk5fcTf9rX611NCpRnn9xFr77e2n0qWwmXFzx+h6mNkXc7j1v8AWu8KEysfiI4vHuws2VvG1jU0itZJs1TqawTpLHpq2Zz4Loq39Q1dRCXRG8VIiFABQAUAFAER0r2GmNwkuGkuFkW1xvBBDKRfiCAaAPn3b2Lxan7FiJntGGSOKKPK8gW+RmZt47pBAPFSL62iTi3kre1dlyIWZUKJmKgMcxuoBIJIBJ1qGV1HxUmvZFkwwOVl0VgGHhwK+hBHpSpvDNHSw445HsWCpTkacNOdPhPWuKRN0YR3BEyOrX1BBubXuDp3rj511S3yLsobg4vfK6l56TQBmDBLB1DDyZQy/wAxarzex5irZlCji0kj/RckeTC/5VXk9jSqXtYG0eF1pfEaEKM4H8MVtRwBIHDdpfwpbZdhDhR4IPXTffWu5DuxpPDdhxFjrlt7njUk9irZXmXw8CIxK606LMi9YZM4UDtY2I7qRIW0voqFjpx1tpx3cahDr6sNSlmKX/GP5DjZeE+7Qnfl1v4aG/tS7p+0a/Z1P9r4scSYYcqWpGhKlDCfDb7C/PW1/D/vTFIp2U+QkIbDQGxP6JYeIdRqptqCPEbq7ncq2w4Y7ffqunqMJ8NanxeTItjg52RgRI4vexOvgq6tw/8ANMz0K2Nsn0d1b7DEUPasAHfW3IbgB4AWFTFF0oAKACgAoAKACgDN+tvYDNGuLgOSaOy57A5EZrSNqCQArMSRwveuMlEz7HYGKQCdI3cMHYszaK5AUa3Oga40000OtJkW6numiIjwLROY2FrkkD9F7d5fIgXHiLcaruWVjqjZphwSU/wy5+T/AJJFMPpVZzNqEUJyRcKkpE3BMRaMG40B5HcfX+vzqWRLh0LdtMgwRN3icg1P4irWBH8Te1aPNHi8cNjXmyj4my4lgNzJ/wApvekzWzL1UsSizxN9INutjhBUC3FZPUTT+xQ2CgkhKVSRfS1tLfW9dTFTi8MrmLGtWocjzmo94kMK4YG9z90NOXfABPgL1Hlk5J8UoeiLPs2H7lP3v+o4/KqF8sS+CPSaNYg15s5xKUQZewM3TQ+G/wAjx/v86amVpx5iDwC9iGuPbw3cCOGoPCpKRn6iKGG10spqzWYeoJnq92V2ska2JDNx4ZbFred1HpTo8ynPaJ9J4eIKoUbgLVMUKUAFABQAUAFABQAlioA6Mh3MCD6i1AGM7P2cYzNhHGVI3MKhOK6ZJGXeCVAB4Exsd51VJFmt4K/jsNvABDXOZuTA9xh7DfyqjN8MsnoNJicHB8mL4Rgyht1945EGzDyuDbwtVW1cMjSom3HD5rZ/fnzE8SldgyyhjKba8OPl6U9EbC27Z7uHjUtujsQNwuVHd9v+atJckeEm07JNeL/MoW0WviwL3sGv/EBpUGth8JboZyT2NV8GtC4VhxnjQ4lmGoRIRTAnQmlNYL0LFJ7MVMZOtybrpusBrutUcpbE3HOXnOxXNpYcgmrUJHntZS1IXwGkbEtlHZPrzKENl9SPpUubaKjfDwSf3gtezpPuIf2M38bM/wBGrP1C9v5HpNBvVnxb/MTxL0QRoDVd5INiPb+/DjamMTJ5Z6qm5BAFtNCTz4cBXUZmoZD9IG3CrlZhah7mldT2BvKG/RU7+ZdtfbL7U6JTs5myVIWFABQAUAFABQAUAFAGV9YEKw7Tjks9sRAyMyEgr2REguBzGcX/AKVCQyDKvta4c37isFa36RXuagbm+Lf486pXRNzRWJNENgMWBNLHztIPYK3+X2pNkOKtM04WKOpcfFZHWImvS4wwX1IY3zELxYgab9dNPGnxRXutSi35F16THKEW6WVV05BFzML/AL6i/hWizxCed2Zzg7vO0h1F8o/cBdiPWwpc3sWKVlkdjmsKXFblxy4YjKBrnfb5+PCmNCqp5luyYwOJ3W3DmVB8zfSq8omzRctsfoWHDtpf9UCqkkbFfLPkRm14xT62yhrYRaGmz4s8aots7meEZvh76LY+YuafBvvH6I87fjuY+Tf1HuFxwKLbcFAHkBYfIUmcMybN/SWcNUYnX2m9c4S132TntCbjfrqBbdRghKbwx1hzvP6x+uUfT512KMy+fMgtuNeRB+so+dW4GNc8s2fqdj7rnwUfIUyPIqz5mmVIiFABQAUAFABQAUAFAGd9cq5YcNNnaMRzi7qLmzqVykDepvr5VFko8zMsZig5uqvKcl2kfQMNLMq6d4X1tz4Uia2NCieGiBbEff3H6RXzAjH5/lS1H2MGhO1vUJrx/QlEYnWk7I14OT3JLo1gBNi41Oqghjw0BA3jhcj0vTaVmRR7TnwUN+O3zJfppI8jFY8hZ7d5Roqlbkn3zeWWrbPMqOxV3w6xRgL+jkTmQTd3Pix+VKluWq0lyKxtQ0Vo7a9iLjHe305lWK35kvgMPc/Fp48PO1InLyNbTU5afFsWPCQbrS3FjuAtpwvv41UlLyN+mt9J5+/Ea7Vh7vxVOtlfWV+zzIjBtlytckKysV53ve3jYfSrOfaPPWQ/st58CcEWRnjIsVY2U7wrd5P5SKRYsSN3QWRnSjx1tuFRLLWOQn3QdfhJ36eo10/77vA3YmfCvT72HmGII03a7vM1KOxnXJPkQW1h9+n7QP8AMB+dWY8jJtWJI2/qbN4WPMIfdRamrkVpczR66RCgAoAKACgAoAKACgCh9dGmzCw3rLGwYgMFIP4gQbg/D+8K4yUeZimLxIcZmkeS3wtYpGCDY5QRrmVQ24HWkyZcqiRWBnBdWa4tdrWJNybWsL351CUWlgv6ayLmpS83y3LDGxO5GtzNl+RN/lVZ4XU3oTcuUX8dv5J7oviXiMjKq57DKx1y7wfkSOI+VWdPybMLttyUoRfmyI6Q7WxGc/eX9F/pTngx1xIrGI2tLxsfS30ocUSjNoisVOWP9/nXUsHJybEoVPAj1H9K6zkE87E1s1XuCEU+IbKfmPzqvNx8Ta0kbU01FP0eP0LEk7DfFJ5jK3+e/wAqqOKfJo3VbNe9XL6P9SJ2vigQRZwfFGH5U+uJl67UJxaw16pkCsnA6g2uPKrOOp5/jbWGWiDEK6wtY52VhJfcWRtCP3SB5ACk3Lqa/Y8/eg0KvFyJHz+RpOTZlDwY3bOvI+Wl/RtPnUtmVp8cfv8ARi8GMUfESv7QsPcd3512MTOtmupX9sYr764swsOOh1vw9KsxWxlWyXEbX1Jz/dgbrxqd++xK38N26pxEWLc1apEAoAKACgAoAKACgAoAofXS1tmE6/40Oull79gWBBuoPDnbdXGSg8MoW2uhUEEEbmV5RZT3yFX4QoyqvgBvJpM8rkXKppvDRWc8aHu5QPCwqtKMuptabUUxW2EPElBF/wCtIcXk14WRayh5smb7woD8VvK4Nxf51ZoeMoye2K1OMZLo8fMZ9JMI2rDUeWtNjNN4MS2iSXF0KZj3IW+hpseeBE945REFm32qYncWw8mtcaGVy3Lbsd+6Nx8vz8apWLc9XoZewiZEvhVbhNNTwRm1pBbWnVoztfPpkq2PmGaya2FybHTwPl7VdgttzzF9ntYiPNmY7XUnQG2nM6bt24VCyOS32daoNyZYO0uAedVsHouPKyN5p7cjUkivZPCPIsd+r7E11IzbJ5IfakiuRZQDvvoPewqzDJl3NZNm6l8LuK6qsYBI3MSSxOvgQPSpxWwmx5ZrlSFhQAUAFABQAUAFABQBEdLdirjMHNh23OthwsRqpB8CAaAMbwm0JJcG2GmJWbDns2QgAkLoD8rGoMbEouOZkLWOoqLimNhZKG6G0m2mEdh8XOlqlcRf/wBTmqsLn4j6HapWRG7oF1OYgkC51PMgX3CoxhuWL9TxQ4fFfz+ZdsVOjp3WzXO8eIuCNNx51WtTjIlppRsgZ9tvCgSG2q8hw535Vbqm3Hco6nTKE9uRGz4U2uw3nu+On/amqRXspaWX15DUpbzFSyVmsE3sjE2A10qvbHc29Bd7OCcfEab6r8Jryu25kRjJy7ZVFyfL38POnRiluzK1Vrslwx3bHsmyxFhsz2LS3u3qVtc8N9LV3HZhdBsNNCrTyzzfN/oVTDvb6e1XWsmBXPh5FgwWKHZA66afl+VVpx9o3tNcnSn4bDafE3rqiJtuQ3aYkhVBLE2AHEnTSpqON2UrLeJqK3YrFs4tKsVxcnUkgDjm14AAH5866pZWwq2l1yxI+kurPZfY4RTaxbX+lPKRb6ACgAoAKACgAoAKACgAoAy/rS6Hvf7dhNJlH3igXzrx0HxabxxG7UAGLRKMsGK4/GdpuBD8VAv7eFL5cyxw5Xs8/qQrXLEWN/Hf4/SmCsNvArPPZVGoZTe/GoKO+R07fZS6oseGhnhwySspyKbBgCcubUBr6anTluHKidSkhdWolXPiRC7S2oGYkqCfUeZ8OHOowq4Vgs263jeWs/MSxM7yop7pvoqgG625eutSjFReEcvunZBSbXp4YJ/AdBsVNG0iqSFUt8Ju2hNh8tfOp4KrmirxYkKfPlXHHIyu1QY5l2kNwHvpS1V4lmzXJ7RRLbLPZXLiztp3hbKOWu7XX25Uq1ZePAt6HC9qXN/RDnHiTFOkMIzKDYkHS+mg967p6sbs52pq8pVwe3U1zoz1T4cYYDEKCxGotuvVswzFekuxp9nzyQyAhQxyuR3XW/dYHdci1xwqDgmWKtROCaiyHzs2n0/KjCRxzlLmTuywMNmZopDiLlAGQlU0s3799P7N691c7Hw9C3pbaqfbe8unkXHq86KPPMHcb7Fjr3RrdT4nQnfuHjT4QwVLrnNm/wCGhCKFUWAFqYIFaACgAoAKACgAoAKACgAoA8Zbix3UAY91j9V3aZpsILMdTHplY7z5Hl48qi475JqbxgyGXo9jM5RoZA3JjcfU0YBzb6lt6H9WOJllV5RlAN+Nh467zUiGTe8F0dhTDfZyoKEWYEb+d6AKdj+pzAu2ZVyeC6D5UAO9j9VeEgNwL6g2523X9zQBeMPhlRcqqABwFAGV9I+paCWVpISYwxLFAe7cm5sDew13DSgBlguo9FYFnvY31N/lQBf8H0FwqoFZAx4k7zQA9wPRXDRMGSMBhxoAm6AGG0tkQzi0qBvMUAV6Xq4wRbMIwD4WoAlcN0WwyLl7MHxOpoAk8Jg0jFkUKPAUAOKACgAoAKACgAoAKACgAoAKACgANAEfNh0z3yrfyFAD6NQBoKAOq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4" y="20608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house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3808" y="206084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garden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20608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bedroom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19888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bathroom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39330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kitchen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393305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chair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38610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armchair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3568" y="60212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sofa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64" y="59492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bed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0112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desk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272" y="60212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cupboard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59629"/>
            <a:ext cx="926062" cy="12182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09120"/>
            <a:ext cx="1943100" cy="13525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1743075" cy="13430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492896"/>
            <a:ext cx="1400175" cy="1371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908720"/>
            <a:ext cx="1857375" cy="12477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539552" y="188640"/>
            <a:ext cx="8229600" cy="562074"/>
          </a:xfrm>
          <a:prstGeom prst="rect">
            <a:avLst/>
          </a:prstGeom>
          <a:ln w="28575">
            <a:solidFill>
              <a:srgbClr val="CC33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HOME, SWEE</a:t>
            </a:r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  <a:ea typeface="+mj-ea"/>
                <a:cs typeface="+mj-cs"/>
              </a:rPr>
              <a:t>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HOME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980728"/>
            <a:ext cx="1760984" cy="117105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908720"/>
            <a:ext cx="1600031" cy="120853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636912"/>
            <a:ext cx="1619250" cy="12668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980728"/>
            <a:ext cx="1757548" cy="123710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4653136"/>
            <a:ext cx="1876425" cy="13430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4437112"/>
            <a:ext cx="1609725" cy="15335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55776" y="2636912"/>
            <a:ext cx="1885950" cy="1276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555776" y="393305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living room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485900" cy="2133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1895475" cy="2286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10306"/>
            <a:ext cx="2304256" cy="165855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636912"/>
            <a:ext cx="1959099" cy="161652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97152"/>
            <a:ext cx="1828800" cy="13620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1366" y="3717032"/>
            <a:ext cx="1902255" cy="172819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48680"/>
            <a:ext cx="1113152" cy="133435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5616" y="55172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TV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2280" y="25649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cooker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3635896" y="42210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computer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1916832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ITC Avant Garde Gothic" pitchFamily="34" charset="0"/>
              </a:rPr>
              <a:t>mirror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537321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lamp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25649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fridge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62373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radio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clipsahoy.com/clipart3/as61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330280" cy="470023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733256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661248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a kitchen. There is a table,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a…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116632"/>
            <a:ext cx="8568952" cy="648072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Расскажи, что ты видишь на картинке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imationinsider.com/wp-content/uploads/2012/02/Katbot-living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26990" cy="3960440"/>
          </a:xfrm>
          <a:prstGeom prst="rect">
            <a:avLst/>
          </a:prstGeom>
          <a:noFill/>
          <a:ln w="38100">
            <a:solidFill>
              <a:srgbClr val="0000CC"/>
            </a:solidFill>
            <a:prstDash val="solid"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568952" cy="72008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Расскажи, что ты видишь на картинке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941168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It’s a … . There is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a…, two…, …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661248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rgbClr val="0000CC"/>
                </a:solidFill>
              </a:rPr>
              <a:t>Расскажи, что находится в твоей комнате: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There is a </a:t>
            </a:r>
            <a:r>
              <a:rPr lang="ru-RU" sz="3600" b="1" dirty="0" smtClean="0">
                <a:solidFill>
                  <a:srgbClr val="FF0000"/>
                </a:solidFill>
                <a:latin typeface="ITC Avant Garde Gothic" pitchFamily="34" charset="0"/>
                <a:ea typeface="+mj-ea"/>
                <a:cs typeface="+mj-cs"/>
              </a:rPr>
              <a:t>…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a…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C Avant Garde Gothic" pitchFamily="34" charset="0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8575">
            <a:solidFill>
              <a:srgbClr val="CC3300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</a:rPr>
              <a:t>FURRY FRIENDS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631" name="AutoShape 7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830263"/>
            <a:ext cx="2627784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7544" y="37890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ITC Avant Garde Gothic" pitchFamily="34" charset="0"/>
              </a:rPr>
              <a:t>smal</a:t>
            </a:r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l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78904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big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2060" y="6226859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short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37890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nose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800" y="616530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fat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37890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ears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40352" y="378904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eyes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288" y="616530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long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7544" y="61653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thin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20272" y="37890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big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2120" y="37890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head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1946302" cy="126149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1793751" cy="133468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1831851" cy="132915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420888"/>
            <a:ext cx="1854214" cy="135674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25144"/>
            <a:ext cx="1660765" cy="131859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797152"/>
            <a:ext cx="1790700" cy="1285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797152"/>
            <a:ext cx="184785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797152"/>
            <a:ext cx="1596572" cy="131330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59632" y="616530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legs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0" y="3802882"/>
            <a:ext cx="1080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  <a:latin typeface="ITC Avant Garde Gothic" pitchFamily="34" charset="0"/>
              </a:rPr>
              <a:t>small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9872" y="616530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body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68144" y="616530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tail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00392" y="61653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tail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467544" y="908720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Посмотри на картинку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скажи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недостающее слово: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36" grpId="0"/>
      <p:bldP spid="37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5" name="AutoShape 15" descr="data:image/jpeg;base64,/9j/4AAQSkZJRgABAQAAAQABAAD/2wCEAAkGBxQTERUUExQVFhQXGBkXGBYVGBgXGRcdGhgcFhYcFxoYHCggHBwlHRcaITEiJSkrLi4uHB8zODMsNygtLisBCgoKDg0OGxAQGywkICQsLCwsLCwsLCwsLCwsLCwsLCwsLCwsLCwsLCwsLCwsLCwsLCwsLCwsLCwsLCwsLCwsLP/AABEIAOoA1wMBEQACEQEDEQH/xAAcAAABBQEBAQAAAAAAAAAAAAAAAwQFBgcCAQj/xABJEAACAQIDBAgDBAgCCQMFAAABAgMAEQQSIQUxQVEGBxMiYXGBkTKhsRQjQsFSYnKCkqLR8DPCCCRDRFOys+HxFdLjNFRjc8P/xAAbAQACAwEBAQAAAAAAAAAAAAAAAwIEBQEGB//EADsRAAICAQIDBQYFAwMDBQAAAAABAgMRBCESMUEFE1FhcSIygZGh8EKxwdHhFCNiFUNSU+LxJDM0kqL/2gAMAwEAAhEDEQA/ANxoAKACgAoAKACgAoAKACgAoAKACgCrbZ6fYPDuyFnkdbgrGl7EcMxst/WlO6CeMmhV2XqbIqajhPxK7N1x4cf7tiPXsh/nNHfI7Lsy1c2j2Hrhgb/dsR7x/wDvrjvSJQ7KtlyaLJ0f6b4bFtlXOj/oyAA+hUkH3qULYz2QrVdn3aZKU+T6os1MKIUAFABQAUAFABQAUAFABQAUAFACOLxSRIXkdURdSzkKo8ya43g7GLk8JFJ2v1o4aO4gSSduYHZx3/acZvUKRSpXxRo1dlXz3ksepTtpdZeOluIzHh1/UXO/8Ulx/KKVK99DQq7JrT9t5K9jNq4iTvPicQzDUXlcW8gpAHoKU7JPqaMdDRGO0UbB1fbfOIgRXa8gXXnoxU3/AIb+RFXa5cUcnldZR3Frh06FuqZWCgAoAKACgDwmgD5526c0zMbd4g/xDN+dZXU+gVpKqMfh8iBlhvl86amU515we4VLe9DZKmOPmWLo5Nknjbky/M2oof8AcFdsxzo2/Bp/XH6m/wATXUHmK0Dxx3QAUAFABQBV9rdO8Jh5mhkMmZLZiqFgpIDWuN5sRuvSpWxi8MvVdm6i2tWRjs/NHeF6e7Pf/eUX/wDaGi/6gFSVkH1Fz0Oohzg/z/InMJtCKUXiljkHNHVvoallMryjKPNDmukQoAKACgCn9auGzbPLf8OSN/dsmv8AHek3r2DT7Hklqkn1T/Ixl6oI9fPYSI32HlUhLXPCF8PA7myAs2ndRSx9hXOfIY8RXFNpL78S5dA4J8NiQZI3RCQpLqV1YXA18Bfw9at6fKymjzfbEqZ8MoSTe628DYgasmGFABQAUAFACONkCxsxNgFOp4aVxvCJQWZJIwrHCF5ZFZmhKnRWiYEi1wfDTgfzrIszF5ij2VGt9nhSy/UZT4aK3cMj+S5frQpPrhDnZY1ng+pFSiRdRC1vEk/RaanF/iFK22O/B9R/0ceSUswjcJGVzsFYhdbjNYd3dvOlMrhiaZn6/Xq6iVTjh/s8n0NgHBjQjdYVfPNDigAoAKAOZHCgk6AAknkBqaDqWXhHzntHGdtLJKd8js+vDMSwHoDb0rLby2z6BXWqq41rosDFhe1dQuS4sHKQjQ2F+fH3ruTirTWGi+9WG3ZxiDA0jvG1iA7Fslr3yliSAdNN2lWqJNp5POdr011yjwrGc/obDVgxgoAKAI3pJgTPhJ4hveNgvnbu/O1RmsxaH6a3uroz8GjJti9C5Je9M4hAOqlS0h4mw3etz5VRhRJ89j0+o7Ypr2qXE/HoW3C9DcLEL9iZW/SxDgD+AC3ulWFTFdDHu7V1Fn4uFf4/vz+pYMPhTlCgqifoRxhVty71/cAU1RM6VnE8vf1ZV8fhi2LjQyMIxIb6gkmwKXO+18wA3etdRB7miRrYAVIidUAFABQAUAcutwRzoAwDrHgybRlCsSAVuSTc3jQ6nw3elUrccTNfRNrhEdnr3Rofc1n2vc9VW1wI92ivd3VynmLu90OrHBRzYsxyaqGvl8baH5GtenkeP1ifEfQUEIRQq6AaCnlIUoAKACgBltpM0Ei62dWQlTYgMCCRpvF65JZWCdc+Cal4PJmsHQaF1uJZr8wgYDh8IGaqf9OvE9D/AK7a3vGOPVjLF9XZB7mJhJ4CRTCfqT8qO5fRk12zXL3q2vRp/sRuM6C4uMA9mHHAxuG8dA1j8qg6proW6u0tHL8TXqn/ACPerTDsMaLgiwO8W4/37VY062Zj9tWRlOHC87M2mrBihQAUAcugIIO4ixoAp+14DhJVk7Tuvdcp3aWIC+O8+9cZ1bi8m1S0fdFyRvF/y3UANsNPM410+fvauANdo9HpHZZEYqy8DlAI9Bv9aDuS2bFxxdMr6SKAGH51IiSVABQAUAFACOMxKxRvI5sqKWY8gBc1xvB1LLwj5q23tEzYl5GPedix42uSbA8hew8qpT3NvTQWVgsGzIwFFZV8nk9Duo4EtrgZanp+ZyW8St9D9sfZtooSbKxynzv3fnp+9W1VyPJa1e20fT+FmDorDcRenFAVoAKACgBltrHrBBJK2oRSbb7ncqgcySB61xnUsvBV+j2PKpqrAcjfjqdSOdRROS32H6bWjdyNfWx894rpES2zNCqXSwZiNV7h01O7fpw41xpEk5MadX+y2KLiXILuupygE+dhqfGpkG8l2oOBQAUAFAFd6X4AT9gh4SF/ZSP81cZ1McwbMRQO7e398aMAPcqqOAHoKNgIHbHTTA4b/FxCZh+FTmb2Fc4kd4WZr0j644lmU4SEnKQWke65xcZlVbAg2J7x5DQ8Oo4zU+h3S6DaEIkhbXcyHRlPEEV04WGgAoAKAM960+kISP7Op5NIb+N0XzNsx8AvBqhPwH0rfJhcM2aW/jVea2NfSP2y4YCbSsy2G56OKzE42pL3alRHcjasRKBtQd8mtWrkeS1y9vJvnU50wGJwwikb71Dla51Olw3kwv6hqeZpplABQAUAReKjE5A3xqb34E8D5Co8zvI7GzkI0X20owGRtJsJL3H0B/Kuhkh9vdHC8fdaxBDC1+HMXt8q4zqeCS6DN/qaLxW6nzBsakRLBQAUAFABQBnfTzrIw2AxYglSV2EYb7vLYZydCSwINlB0HEbq4wKsetHF4tiuDijhW/xym7W5hV0B9ar3XqpZf0Lmn0krnseNsqSazYvFyzaaop7OM+aj+tYtvadjeILHruaUOz4R57/QZbQ2Th40IiiVdN9rn1Y6n3rlN9s37bLX9LBR2iZttfAZWPK9bdVmUY+o0+GJ7A25PgZxNA5VgRcbwwvfKw4j58iKsFBrB9KdAesCHaEY/DKLZ0PAm40PEab/ABHGugXSg4RvSDay4aBpDYn4UW9szn4R5cSeABPCgEfOXS7aJkZmZixJJLH8RO8+vLgLCkyeWXa44WWQWy1u16XYaWhjvxFrwbaVRsR6OrkGM1Bor2YXLKKrtPD3186u1ywzzmspysiPRjbj4HFLMt7fC6i12U8r8QQCPEeJq0jCksM+reju1lxMCSKwNwDccbi4I8CK6RJSgDHOubrJMWfAYRiJSLTyqfgB3xoR+M8TwBsNT3eAZX0X2vjUISHEyxrpYA3AtyDXA9KVbNQWS1p9PK2WDUtn7V2sBcY6OQfoywgfzJrWZLtWMXhxZoWdlcPKX0JROm20oh97hYJuZilKE+IDim19qUz2zj1RWl2db03PF648KtxiIZomtqLBvQFa0IzUllFOdUoPEiU6uelcGLefsMwQvmCuAGBIBbQE6E3IqaFMv1dAKACgDwmgD5A6Z7X+2bRxOIGqvIcp/UXuR/yqK4dSyyc6JHLrWbqlxHpez6vZLf8AbtKzO53NbuhhjcVcVYrrwddexVdrR31q/DYy9TSQE8FWoyMS6nB7sXakuEnSWI2ZSD4EX1DDiDTCm1hn1D0B6WpjoFYGz21XiDyoTONYKl1gbYE0rC/cjukeuhNysr28xkBPAEj4jXJPAyqOWY7t2W7hR6/SlrxLc+kUO9kQaVXsZt6KrEUWfB4fSqFk9zYj7KPcTBpRCZJ+0iBxsGhFXYszb69mVfGxWJq3B5R5jU18MmjTOpPpU0T/AGZz3Lkp5E95fQnMP2nphTL31u9PvsMIgw7D7VMtwR/skOmc+J1C+IJ4UHUfOcURZtSSSbknUm+8moylgfVU5vCLn0cwgTW2tZ2ok2j1eg0qhHJbsPi7CsudWS1OvJ1iMfoda5CnciqcGb9KBmcmtzTbLB5zX1+0x11YbaOFxya2WQhT5i+X6ketXDIZ9UwSBlDDcReunBSgAoArfWLtf7LszFTXswjKof13+7T5sD6UAfJ2Ej1qEnsPpjmRcdjCyiqNm56zRRxElu1qvwmlgRkeppEJMYYkXFNiUbVkhJIiTbfTk8GTbDIjjNlsFvamxkZ11ROdWG1posSYo73cEA/oHdm8QL7qZjfJVT2wy2dIpVBKrbKgyr4AC39+dQmy1REzeU5pSfGuN4Q6EeKws+x4d1UbZYR6XTRwi24KHSsuyW42yR7jMPpXIS3OVz3K3jod9aVcso7bHYq214ONXKpHnNdDfIz2PizDOjj8JB8+Y9RcVY6GQ1vgX27PLLipXlYu5b4jxX/Z25DJlsKGydcMjjZ2D1qvOWTc0mnwWTDHLVSayeipWEPBiaT3Y3hQ3xOJ0pkK8CrJJIq209SauQ2Z5zWRy2QjEqwINiDcHkRuq0jCmsM+pOrDboxODQ/iAF/DTUehuKkLLjQAUAZX/pEY0rs+GIG3aTi45qis3/Nlrh1GD4KPWlTZf0scyLVgBZRVSZ6bTbIe3pZdbEZHqSRXnMZT4lRxpiTKllsUIwuCb8KkkULbV0OcZtNNVuCbaBRm97aU+MTMtsyTfVps8FsRiRcFPu7aArmAN7nQ31FvCm9Cp1HG3JbKxPKkzL1OyKXhwA2ulqjLOBtUlGW5ObP2rFGRmcCq1lUpLZGzTraYbOSLNhuleDA1mX5/0rOnor3+EJ6uh8pr5hjOlOEK6TD2PLyrsNHenvEI6qlbua+ZA4rbULXs4Py+tXoUTjzROzX0NYUkQ+PxCFSQRcnS3l5VahFoxNRdGWcEFIbMDT0ZknuTqAPLGTa/ZLfxIZlH8oUelKmvZ2LOma49yRwygGqzPSadxHtQNFNYOGkruCDsEZXqSQicyFxp71NiZd7yROMjtT4PJi3xwa11E7VKsYydCxA9Rff5g1NeBXa2ybtUiIUAYp/pISn/AFFOBMzewjA+p964yUeZluBgsSKr2bmjpmkyYinC6UhxybVepjHqezY+w3AftG3/AHrigNnrNvD1IfF46/4j+6LD3NPjAy79Vnr8iOfGDh/Wm8BQlqV0/c8bFrx737RJHsKkoCJ3uX8jtMDiZUukbpGBcu1oo9xucxsCNDxJqSSEuTLt1YYcxnFRDEJIMoYiK7IDuDZmUAk3Pt40N4Haah2yxnB3ttA9wZVA8h+RpEpy6RNeGhpxvcvv4lcOx4hve/7v/mocdj6E/wDTtJFZdv0G+K2NEsnZMZFl/wCH2RD7s3wZM27XduqSlb4CJ0aBf7v0/gj1w2FJssjsTushv6AJU82eAh1aH/qP5fwdT4CCMgSNKhIzAMhW4O4i8e7Q60Zs8Dir0PWb+X8CsEOE4Sv/AA//AB1F974D419n/wDUfy/7RYYTDH/bP7W/yVzNv/EmqOz3/uv7+Avh9j4dmFpT/L/QVzjtXOJL+g0Evdu/L9iZfo5JLP2cLKSscYCNl/R1sDbeSTv401e1HJnXVrT3OGeXkGK6IbRjF2wpYf8A41Zv+nmpTh5P8yzVcujj82iGxUskRtIjxnkSL/wsL1HgRdjqZY2z8GmM/wD1Jv0vcWqXdi3rJLr80KJtAnfb3rjhgnHVt+A/w6A6n6XrijkVZfnmM9uxrkuP6U6KwZ101JEz1T4rJiLX/Eh+ZU/Wp/iK2fYwfTiHQVMWe0AZT1/bJklgwsqKWWGR+0IFyqsouxHIZa4zqM12rgoxEs8QkMbDSScxwoT+oisz+9t1QaHRmV58eCbdoB4IMo/iOpqPdjf6lx5P5fuLQ4SR1zQ4eaQZsoZI3ku1s1gbb7a6c6moIXPUSzssfn9RxjuhuJQh8T91EZViLZlcjNYBwCwBTvLqSNDepJJCZScubGeOwWDTK6ykgBSYS3aNId5DPGAsfLQtaukRGLEmSwhiihC3OZQS1tLl3cnd4WqE8Y3LGmjY5Pu/VvwXjnoEmGQ6TTuTrY2LqutjvNxqNwHCo8Useyh/cU8WLrHl9Usr49foXjqrwix/aQCGLRg5t11zsFsOXdJ9RXOJvJd01EauTznfPlult8M/FD3b2IlkYErqFsTdQD3r3AUC2nnrrUZyg+bGaTT6uuPCoePVdcfsQ8LyxyJKsakpIki5iCpZGDAHu+HA3qEZwi85+hav02ptjKHAln/JbfQf4fpDLECEw0ZAPd7bESTECyjvM6XYgqbWyqFkkGXvXpn9RAy32NqV4fMYbT21NIIwIIkCSSSWEjb37TcwQMP8Y8dQiDheu9/Eg+ydQvD5kRMjNlYQp2qEFXkmlltZgwGV7i28W8eetHfROLsq/wAvmKfZ8TKMvZYUsTmvHEA5te+qrcglrnyFcd0HtuOh2XqK/afD8WK4fCzxqScPhWBJGaWHNrusGIFjfhXFdBLqTn2bqLZfgz5MkcJiXzDNhcEN47kZUgE3utntcX0P1o7+DOx7H1MZJ4XNdTvHdHpcVi27OOOQZE0YgN8Olswtz4jfXVFuKwyOqvrhqZqyOUT2w9kY/D5s4x0QsApSSWVRcNnYRwNIpYHIQCAuXPfXLTIKS94ztROmWHWseP3yHu1ulGMw8RP22GUhf8HFwKjM2YgKoyox7ttTx42JyTKxEbU2zGq55tmYXEjM6yPh4pcPlykgsXCsLaHXNy4a1zCJqya5NjeeLZBNp8Bj8Kb2LIwkS9zcBnJvqDuHA1xwQxXTfRP4fscP0e2LJ/hbQaI8po5F920WucAd6vDHoRe1OhbFb4XHYbEKNLCdWPDhbT3rqRCU8kr0A6NyRyxhltK76i4YBEsb3B4k/I0JbnG1jB9DILACpEDqgCL6UbN+0YOeGwvJE6i/MqQPnQB8qYSHDtcYhpFIuEA+DQE2Y6sNQAAN9x4kcfLYnDh4lxcuvoIx7QiXSOLvbgRv36WJudwB47zypXBJ82aK1VEFiuG/j8fi/wDyTKbXxCDKGRNWtlSNmXNbtEDMCQGsuZdPm1514xhFbWcbs45rDfnn7ZC7WzyXLM7tpYu7Ox8Bmuf/ADUyqk28IYtstx8dk0Ld42uFNiAN97kW51DvF0LD0lkff9nZvfy+9iUmtAscP4tJJDv1/APJTralR9tuXwRevxpYwo6+9P16L0XMaPEWF1FwO6CdCedhfXVrm17XFOylzKDqnYsxWy2Xn9t5fgaP1ex5Z8WBuWONfILoB8if3hSYPMTccOG+SXJcK+S5fr8Sy7NwUeSTF4kXhjNlj/4z8F/Z3X9eANJUVvOXIvX3T4o6aj35c3/xXj6/fVDbbWLnkwbNMAM7LIqFwoSEEIhigG5c7WzkXII3iuScnDL+16Eaa6a9Qo1vOE03jnLm8y8cLkQmN6Pzxw9q6hfhPZk/egOcqEpvFzoAdfDfUeBpZY5ayqc+CL8d+m3Pf7R7iOiOIWOSR+yQRoHkVn78YOq51ANmbgt7+VxU+7aWSq9bVKSisvLwttn9+IrsnoXNJMEdkRAgllcMGESnWzcA5APdvpa50qSrbeBdmurhDiSy84S8X+xNJtRVUx4BMkWYojE2adlAaSXEPvESAqcu45hfS60cXSH36nFQ21LUPLxlrwXSMV/yfj+u42w/S6f7S1i2IhkYJ2EneEg0QWB+Fmtew0udQagrZcXivAsS7OqdKz7MlvxLp1+KRJbRGDw6yotwS5V4kuc7jK4jMp3RpcAgcSx0OW05cEUxFH9VfOEn4bSfRbrOPF9PLyyR/RySX7XIURH7qEgtkvpc5e6QPXSnRcuHZGdra6P6iSnJr4Z+e6NL6P7XXERllV1KtkZXFiGG8aGxtepwmpIparSy08km08rKa6of4kgrY2I5Hd7VMqlebo3gpM2fDQd74iEVSdCO8VAJ0J+dAFSHRTZcsQkhUwxMolUDGOjFToriJg4F76A2OtrA6UNZJRk4vKeDhugUbRqIce6hmdBFiocPOcyEiVMpAJK5WvYncTqNSJY5BKTk8sqe3+hDxN3lwci6AlUlgYDmAjZb0ETQegUefF5uCRj3YlvoRQBplABQAUAfLfWTsf7NtLEoAQrOZVJ5Sd/S3AMSPSgCsbGTKZZf+GhK33Zjovna5pVu+I+LNDQLhc7v+Ecr1eyJbBYUsI0J7xAY66rm7xFvLW/OoOzhzLH2izXou87uqUt+fPlxbtY81vnxFw11Z1W2W6pbmxCr7DXzNcksNRb58/gMpfeRnbXD3cxjjxk8L5Lf1eRpiMMPtUKH8OVVH6qLmufNr/w+NcUv7bkTspX9bXU+mEvRLOfizzE4kCR7G0jTd7mI4xrfwNvW1djHZeGPqyGouSsnh+057+UI/v8AUUn+6MIIGRVSxI/EzXkIPkDf0rkfbUvHf+CV3/p5VKSXClHHq3mT+XP4Fw6ATIrYwBgW1c21Fmbu2O46D3vXY5xl+BZg63OUIyy+Nt+j5bl/xWAWTE4LAn/Cij7WQcGYgs1/Mj2c0SjmUYdFuKrvddF2rXvSfCvJff5Cmx8QZZsRJiIleSJDL2eXvxoCWw8RA3tcM9iLjucdAReW3JffQVqYKuuEapNRbxnOzfKUvTp57jHo5hcV2U+LlDSzZ88eHPCZgqrJIDqoVWWwJ7q66aGuVqWHJ/LzJayyjjjRDaOMOX+K5peOXzfV7Ed0ywzQwphCzNJIwkci2bFYiQgDfuiTTXicijUEgmsLh+2w0k42TdqWy2X+MV+r/fJJ47Y/ZxRbLgYRr2ZxGMmt+AHXzzMNBf4VA3XqTjhcC+Iiq/im9VNZ34YLz/j8yA2XsH7Qyrh5Zo8Ky9pKZmGn3jRqSq5VZnyd0Hdz0FJUOLlyNOzVd1HNkU5p4WPTPPd7Z3JDYGzY4DJjO9GkUY7MYjKWWV7gXCgXISzZQL98DhepQio+1+fiL1N87ktPs23vw8uFevn18httfYqJA8kjyCSMJ933SFaU5lVzvMpF5HI3ZgBoBUJwXDl9CxpdXOVqhFLEs778o9V/j+GI56FD/WZP2U/5at1e4jz/AGp/8qRZzt0JiDh8NEJJGYs5LZEVsoDXIBJsFF9N/jUe8SlwxQ2OilKhX3yxFLC2y2s7eB3P0jCTjDzqI3a2RlbMj30GpAIJItqN/HdXe9xLhkLfZ7nQ76XlLmsYa/PJUcY5fbChCRZ482UkZsiCRr237rVXlvdheRsUQUOynOSzs8Z83gkcZgAcaxjjwYdWEkUAYQ55LZhNibR55HW5KhQQN+a57tvjjnGdzzj09vd97wvh8ehGPgdo4ftCRM6gzSExZLym/adxVc5DK0jsDqwWKNLHvZ5CRLFYRljUSEtIxLOW4u+racAL2AJNhYcKALb1aQ6zv+tlH7oC/lQBfKACgAoAxr/SC2Xb7NigOJhb2Lp9H+VAGO4Zfu8SnEoG9EYE/I0qz3osv6Tem6H+Kfye47i2mrSo0SktZSwPMLksOQAJ18fCod37LUnsWHrV30LKY5eFlPyWMem73H0JGVh2qxqRqqd6wHI89eF6jLOV7Lfmx9PC4zTujCL/AAx329fH0yRIwkrzGXDLPMyEMxETNbT8RUnS3O2lPUcx4WsehmTuULu9rm5POcyX8v8AQkYMEcVC+JdocLAH7OWUhnkLWVlUIouc178NEYk6axhXw9ck9Vre/wAtQUW+bXNjaVo44oDNG07yR9prKyCNM7oqx5R8XcuWa43DLobsSS5FSds544m3jZZLn1c7HPbY+OI5wIYnTSzMkgEiXA/FlYXHO9RmsoudnXRquXFyZcukDmSZcXh8RFGSihs0qxvGwXKwKnXdyvx8KrW5cuKLN3RYrremurb3bWFlNc1uV7BTpA5c4qcM1wxwqm5ubm7zMl9dfhPnSYtRecv4fyX7653R4e6jhcuJ/pHP5k0sOzxhrrtDFxh3zFCbsXFjmeNFueBzXtu1uKcuDh95mVN6vvcSpi8Ln0x5Nv6FaTFCLHQ4iSf7SiyIxlBYuQpHxI/fUga2OnImop4llvI6cHOiVcY8Lw9v5Wz9fmT/AExxEL4iSZcdG2HmWPPFCxaZ+zUqEsBZVNybsQAT8JIFMsaznOxT0UZxgout8Szhvks9fX0FMVtDDPsyNWlVS0meXDx6uwS6xRfqKFWPvnlfU74ylFww38B1VN0dW2o52wpPks835vnsSeA2lhpo8D9pxKd2SSaRGO6QZjGGubIii4AO/ugX1NSUotR4n5ibKb65W91B7pRT8uuPFvr8SL6S4uFoAsc0crsWxEh3d93AJAIuGC2RV0IXNe2l12NcOz8y5oa7VdmcXFLEV6Jflndvq8CfRTaUcWIkzt3iiZUUFnbu6BVGpNWITUYrJl67S23aqfCtureyXqyX6CwkYzEZwRIFa6tvGZwW/L3pVC9t5Lva809LXwPMduXLZET07czY9Y49WASMW/SJLfLP8jS7/asSRb7ISp0ErJ8t38OX1wN8Dj3XGT4hFzFWlYHgoLdmGPgAw08a4pPvHJDrKIPR1USeE+H49cEzNtEQYI4lDmxM7ZGkfUg63AG4KApsN3w0xzUYca5sz46aV+s/ppbVwWUlya/d53IrEsDhsP2MrSY13zuyuXdQQTZyCcqi6jKeR8ah+FcLzIsx2vtd0VGlLCTSSePDxfPdDrauIBkseG/04j+lXzyBc+riDLgwx3uSx9TegC10AFABQBVOtDZH2nZmIQLmdF7VBzMZz205gEetAHy407RkSIe8PbkQRxFclFSWGNpulVNThzQiccWa2VUU71QZQeIvxPrXFHB229z2SSXgtkab0PwuDl2di5FwbSYmCADO5aVXllLJEIohpoQDuuPnUhJL9H3H2HCrBnE+GdxiMMcWuCySZyTLiAwzyLYDS+guLbwACk7f23G021IWMTjEGKSNsIrGLt4yPgDG9mV5Qz8TqNCKAIvAM0cSjFLBkTWNZg7TAEliESN1OQtc2lIS5J4m4BpnUpjC+LxDSaM8YsXIDn7wtYgAKo72igaDTgLR4lnA50TUFPGxoXSDofDibtrFKfxqNCf113HzFj40uymM9+pe0Xa12mxH3o+D/RlG2l1e4xL5Aky/qMFP8L2+pqs9PNctzer7c01nvZi/Pl81+xBvsDExupkwk5UMCwEbNcA3IuoO8VFVyT3QyWrpsi+CyOfXH5iqxm1mwU790Kt8Oy65mYnKo7urDQHUAimL0KcueVYv/sdfZiNTgplF9S8fZAjOr6kgDcpAG4eO+uteRBS3/wDcXweehHPhu8SXjUX/AElP8sGYDyFJaNOuxpJYb+/F4FoIsMD95JM45Qxqv88rf5K57PVnXK9+7FL1efov3J/Zu3NnRf7izfrSMsrez90elqbGypfhKVuj19n+8l5LK/Imdj7Tw4x08igpEUjK5YzYfdi4so0N71ci01lHmNTGyFjhY8teeSUfacE011w+JzKcn2iPuabr3VwxXwI9KHBN5O16myEeBPMfBpNfJjuHYEEDl41+8N7uzM7a77FjpfjbfUY1xi8oZfr77oqE37K6LZfQa9HeiSYftLuZFkTIQwAIB+LUHW+nAbqjXSoZ8y1rO1p6hQ9nhcXnYicZ0OxBiaEZGTP2iNmKm4UrutvYG3IWGtKlRJx4TQq7W06sVrynjDWOmc/QWwmLnSBY5MM6GNQrPdSGC2UZQDdmI9Bqb821OWFFrBm6+uhzlbC1Sy8pJPO/jnbH3gqe05u/INdQVAvz0Fvnupxlmw9G8Pkw0S8lFAEnQAUAFAHLrcEHcdKAPmLpXsBY8TLEwK5XZbjiL90m+huLUAMcL0E7SxWcC53FN3s1AF+6JdF8Xh43ih2h2Ku2Z+yw6l27uUWdmJXTl40AQPSrYezcMzNiMTNipzqylw7luObLqCf1moAz3FbW1PYoIl4Zfi9W/vzoA42ZtBo2OVEdyQQzpnZSLm6343PyFGcHUm9kaF1ZGTt8Q8294vxWFzmuTYbval8UXyNTSxnU827LpktbdMJoTZMSLD8LlXH82o96RKVi5Gr3Ggt3lw58ng4brOxXB8Of3b/R6h31vh9Dv+l9nPlL/wDS/YbYjrBxrDSZF/YRP8wNHfWE12Xo1yWfj+xD47pJjJdGxM5HJXKD2SwrneSfNk1o6IP2YL5Z/MiGVmN2uTzNyfc1xsdGDXJDhTYa0tlhNJbnjYhBvZR5kUcLOO+uPOSOVxsf6a+4rvBLwOf12nXOaNE6EbSjR8QSVbLGjBAQWb7sEZV3m/hV+tpRSPIa7+5fKcN14mkbOmVowQoW+8aaUwokLjNnZnus0yX4K4IHkGBAoAcRbMkt/wDVz/w4f84aAD/0eX/73EWvyg3XudRFQBF7c2QMhzTYhvOXKD5hABQBWej8kCTqrwoczWDa5r+NyeVAGsxgAC26gDqgAoAKACgDBevCB4Mekg+CeMGx/Tj7rW/dyUAUJemc0XdRI/M5j8rigAfb+OxIsZJcp/DH92luRy2zDzJqMpxjzY2uiyz3IticHR9z8TKg5DvH2GnzpMtTFclk0qexrp++0vq/v4jmLYECfFdj+sfyFKd83yNCPZWmq9/L9f2QoZo00RQLcALe9hceormJPmTdlVW0F8kWnq6ZGTGyle/GIit9fizqSfIDS/PnarNUcIxNdbxzTwRW2cWtze30+lNaKqkVx8UgNwt/LMfpSpRyWqrEnyz8xaHaqjdH8m/OkOt+JqV66EVtH8x0m1gf9n7i9QdXmWo9oJ/g+h22091ov5V/Miud0vEm9c+kPov3PTthrW7I+yf++juV4/mcl2hLGO7fyX7kbi9oEn4SPNV/ImnRrRm6jVSb5Y+C/caLjTf/ALWpnCZs7cvcsE201bsCWzHsspI5K7BQSN9t3/il2QbRe7N1Crk8j/D7feO3ZzSIP1ZCo+RFJUZrkbMrdNP3kn64/wDJJQdO8Wp0xDN+0iP7nLf50xTsRVnpdFPlH5ZJLD9a+LT4kgk8ArBvk9vlU1dLqU7OzqMey39GScHXH/xMLbxDsP8A+Z+tTja30KVmiUeUvoNds9bWFZSOylv+qY2+rA/KmKWSnKtxPOg+OTGYqFkzZQWJzCxuLW4nma7kjg2uunAoAKACgAoAzPr9wSNs5ZSpMkcqBGH4c5Aa/gQAPO1B1GbYrYGKWNHbD4XDoQCDGoeRtN7MxNzxpUmWKkkyJmnWM95yzcjr/KNKruDfI16tTGCEpNrchb6/L+ooVXiOevb5DSTFMeHvr8hofUGpqKRXldOX39oQYM2hvbgLfTSpZSFOE5bMsHQRwMT2bAMJRkF/hDWIUnyv+dtBU4T3wV9RR/bcvAf9KNlle0ChV3nTkTYD0IIpsnsU6o5eCtzRZoUYcV+h/pakye5ZhFtEUYDeu8QdzLJIYbAXF+H9+NKlM0KdJlZZ3JhLE66D142864pDZafD5iEsJFt+vGupiLKmhpKDTUUrMi6YQjszcXcZrfvFFv52vUVPLfkLnW4xi31WfqO8XCXlY7wvcWw0spO7zNz60SljYfpKOJcRwcOy7iR61DiRd7iUeQk5fcTf9rX611NCpRnn9xFr77e2n0qWwmXFzx+h6mNkXc7j1v8AWu8KEysfiI4vHuws2VvG1jU0itZJs1TqawTpLHpq2Zz4Loq39Q1dRCXRG8VIiFABQAUAFAER0r2GmNwkuGkuFkW1xvBBDKRfiCAaAPn3b2Lxan7FiJntGGSOKKPK8gW+RmZt47pBAPFSL62iTi3kre1dlyIWZUKJmKgMcxuoBIJIBJ1qGV1HxUmvZFkwwOVl0VgGHhwK+hBHpSpvDNHSw445HsWCpTkacNOdPhPWuKRN0YR3BEyOrX1BBubXuDp3rj511S3yLsobg4vfK6l56TQBmDBLB1DDyZQy/wAxarzex5irZlCji0kj/RckeTC/5VXk9jSqXtYG0eF1pfEaEKM4H8MVtRwBIHDdpfwpbZdhDhR4IPXTffWu5DuxpPDdhxFjrlt7njUk9irZXmXw8CIxK606LMi9YZM4UDtY2I7qRIW0voqFjpx1tpx3cahDr6sNSlmKX/GP5DjZeE+7Qnfl1v4aG/tS7p+0a/Z1P9r4scSYYcqWpGhKlDCfDb7C/PW1/D/vTFIp2U+QkIbDQGxP6JYeIdRqptqCPEbq7ncq2w4Y7ffqunqMJ8NanxeTItjg52RgRI4vexOvgq6tw/8ANMz0K2Nsn0d1b7DEUPasAHfW3IbgB4AWFTFF0oAKACgAoAKACgDN+tvYDNGuLgOSaOy57A5EZrSNqCQArMSRwveuMlEz7HYGKQCdI3cMHYszaK5AUa3Oga40000OtJkW6numiIjwLROY2FrkkD9F7d5fIgXHiLcaruWVjqjZphwSU/wy5+T/AJJFMPpVZzNqEUJyRcKkpE3BMRaMG40B5HcfX+vzqWRLh0LdtMgwRN3icg1P4irWBH8Te1aPNHi8cNjXmyj4my4lgNzJ/wApvekzWzL1UsSizxN9INutjhBUC3FZPUTT+xQ2CgkhKVSRfS1tLfW9dTFTi8MrmLGtWocjzmo94kMK4YG9z90NOXfABPgL1Hlk5J8UoeiLPs2H7lP3v+o4/KqF8sS+CPSaNYg15s5xKUQZewM3TQ+G/wAjx/v86amVpx5iDwC9iGuPbw3cCOGoPCpKRn6iKGG10spqzWYeoJnq92V2ska2JDNx4ZbFred1HpTo8ynPaJ9J4eIKoUbgLVMUKUAFABQAUAFABQAlioA6Mh3MCD6i1AGM7P2cYzNhHGVI3MKhOK6ZJGXeCVAB4Exsd51VJFmt4K/jsNvABDXOZuTA9xh7DfyqjN8MsnoNJicHB8mL4Rgyht1945EGzDyuDbwtVW1cMjSom3HD5rZ/fnzE8SldgyyhjKba8OPl6U9EbC27Z7uHjUtujsQNwuVHd9v+atJckeEm07JNeL/MoW0WviwL3sGv/EBpUGth8JboZyT2NV8GtC4VhxnjQ4lmGoRIRTAnQmlNYL0LFJ7MVMZOtybrpusBrutUcpbE3HOXnOxXNpYcgmrUJHntZS1IXwGkbEtlHZPrzKENl9SPpUubaKjfDwSf3gtezpPuIf2M38bM/wBGrP1C9v5HpNBvVnxb/MTxL0QRoDVd5INiPb+/DjamMTJ5Z6qm5BAFtNCTz4cBXUZmoZD9IG3CrlZhah7mldT2BvKG/RU7+ZdtfbL7U6JTs5myVIWFABQAUAFABQAUAFAGV9YEKw7Tjks9sRAyMyEgr2REguBzGcX/AKVCQyDKvta4c37isFa36RXuagbm+Lf486pXRNzRWJNENgMWBNLHztIPYK3+X2pNkOKtM04WKOpcfFZHWImvS4wwX1IY3zELxYgab9dNPGnxRXutSi35F16THKEW6WVV05BFzML/AL6i/hWizxCed2Zzg7vO0h1F8o/cBdiPWwpc3sWKVlkdjmsKXFblxy4YjKBrnfb5+PCmNCqp5luyYwOJ3W3DmVB8zfSq8omzRctsfoWHDtpf9UCqkkbFfLPkRm14xT62yhrYRaGmz4s8aots7meEZvh76LY+YuafBvvH6I87fjuY+Tf1HuFxwKLbcFAHkBYfIUmcMybN/SWcNUYnX2m9c4S132TntCbjfrqBbdRghKbwx1hzvP6x+uUfT512KMy+fMgtuNeRB+so+dW4GNc8s2fqdj7rnwUfIUyPIqz5mmVIiFABQAUAFABQAUAFAGd9cq5YcNNnaMRzi7qLmzqVykDepvr5VFko8zMsZig5uqvKcl2kfQMNLMq6d4X1tz4Uia2NCieGiBbEff3H6RXzAjH5/lS1H2MGhO1vUJrx/QlEYnWk7I14OT3JLo1gBNi41Oqghjw0BA3jhcj0vTaVmRR7TnwUN+O3zJfppI8jFY8hZ7d5Roqlbkn3zeWWrbPMqOxV3w6xRgL+jkTmQTd3Pix+VKluWq0lyKxtQ0Vo7a9iLjHe305lWK35kvgMPc/Fp48PO1InLyNbTU5afFsWPCQbrS3FjuAtpwvv41UlLyN+mt9J5+/Ea7Vh7vxVOtlfWV+zzIjBtlytckKysV53ve3jYfSrOfaPPWQ/st58CcEWRnjIsVY2U7wrd5P5SKRYsSN3QWRnSjx1tuFRLLWOQn3QdfhJ36eo10/77vA3YmfCvT72HmGII03a7vM1KOxnXJPkQW1h9+n7QP8AMB+dWY8jJtWJI2/qbN4WPMIfdRamrkVpczR66RCgAoAKACgAoAKACgCh9dGmzCw3rLGwYgMFIP4gQbg/D+8K4yUeZimLxIcZmkeS3wtYpGCDY5QRrmVQ24HWkyZcqiRWBnBdWa4tdrWJNybWsL351CUWlgv6ayLmpS83y3LDGxO5GtzNl+RN/lVZ4XU3oTcuUX8dv5J7oviXiMjKq57DKx1y7wfkSOI+VWdPybMLttyUoRfmyI6Q7WxGc/eX9F/pTngx1xIrGI2tLxsfS30ocUSjNoisVOWP9/nXUsHJybEoVPAj1H9K6zkE87E1s1XuCEU+IbKfmPzqvNx8Ta0kbU01FP0eP0LEk7DfFJ5jK3+e/wAqqOKfJo3VbNe9XL6P9SJ2vigQRZwfFGH5U+uJl67UJxaw16pkCsnA6g2uPKrOOp5/jbWGWiDEK6wtY52VhJfcWRtCP3SB5ACk3Lqa/Y8/eg0KvFyJHz+RpOTZlDwY3bOvI+Wl/RtPnUtmVp8cfv8ARi8GMUfESv7QsPcd3512MTOtmupX9sYr764swsOOh1vw9KsxWxlWyXEbX1Jz/dgbrxqd++xK38N26pxEWLc1apEAoAKACgAoAKACgAoAofXS1tmE6/40Oull79gWBBuoPDnbdXGSg8MoW2uhUEEEbmV5RZT3yFX4QoyqvgBvJpM8rkXKppvDRWc8aHu5QPCwqtKMuptabUUxW2EPElBF/wCtIcXk14WRayh5smb7woD8VvK4Nxf51ZoeMoye2K1OMZLo8fMZ9JMI2rDUeWtNjNN4MS2iSXF0KZj3IW+hpseeBE945REFm32qYncWw8mtcaGVy3Lbsd+6Nx8vz8apWLc9XoZewiZEvhVbhNNTwRm1pBbWnVoztfPpkq2PmGaya2FybHTwPl7VdgttzzF9ntYiPNmY7XUnQG2nM6bt24VCyOS32daoNyZYO0uAedVsHouPKyN5p7cjUkivZPCPIsd+r7E11IzbJ5IfakiuRZQDvvoPewqzDJl3NZNm6l8LuK6qsYBI3MSSxOvgQPSpxWwmx5ZrlSFhQAUAFABQAUAFABQBEdLdirjMHNh23OthwsRqpB8CAaAMbwm0JJcG2GmJWbDns2QgAkLoD8rGoMbEouOZkLWOoqLimNhZKG6G0m2mEdh8XOlqlcRf/wBTmqsLn4j6HapWRG7oF1OYgkC51PMgX3CoxhuWL9TxQ4fFfz+ZdsVOjp3WzXO8eIuCNNx51WtTjIlppRsgZ9tvCgSG2q8hw535Vbqm3Hco6nTKE9uRGz4U2uw3nu+On/amqRXspaWX15DUpbzFSyVmsE3sjE2A10qvbHc29Bd7OCcfEab6r8Jryu25kRjJy7ZVFyfL38POnRiluzK1Vrslwx3bHsmyxFhsz2LS3u3qVtc8N9LV3HZhdBsNNCrTyzzfN/oVTDvb6e1XWsmBXPh5FgwWKHZA66afl+VVpx9o3tNcnSn4bDafE3rqiJtuQ3aYkhVBLE2AHEnTSpqON2UrLeJqK3YrFs4tKsVxcnUkgDjm14AAH5866pZWwq2l1yxI+kurPZfY4RTaxbX+lPKRb6ACgAoAKACgAoAKACgAoAy/rS6Hvf7dhNJlH3igXzrx0HxabxxG7UAGLRKMsGK4/GdpuBD8VAv7eFL5cyxw5Xs8/qQrXLEWN/Hf4/SmCsNvArPPZVGoZTe/GoKO+R07fZS6oseGhnhwySspyKbBgCcubUBr6anTluHKidSkhdWolXPiRC7S2oGYkqCfUeZ8OHOowq4Vgs263jeWs/MSxM7yop7pvoqgG625eutSjFReEcvunZBSbXp4YJ/AdBsVNG0iqSFUt8Ju2hNh8tfOp4KrmirxYkKfPlXHHIyu1QY5l2kNwHvpS1V4lmzXJ7RRLbLPZXLiztp3hbKOWu7XX25Uq1ZePAt6HC9qXN/RDnHiTFOkMIzKDYkHS+mg967p6sbs52pq8pVwe3U1zoz1T4cYYDEKCxGotuvVswzFekuxp9nzyQyAhQxyuR3XW/dYHdci1xwqDgmWKtROCaiyHzs2n0/KjCRxzlLmTuywMNmZopDiLlAGQlU0s3799P7N691c7Hw9C3pbaqfbe8unkXHq86KPPMHcb7Fjr3RrdT4nQnfuHjT4QwVLrnNm/wCGhCKFUWAFqYIFaACgAoAKACgAoAKACgAoA8Zbix3UAY91j9V3aZpsILMdTHplY7z5Hl48qi475JqbxgyGXo9jM5RoZA3JjcfU0YBzb6lt6H9WOJllV5RlAN+Nh467zUiGTe8F0dhTDfZyoKEWYEb+d6AKdj+pzAu2ZVyeC6D5UAO9j9VeEgNwL6g2523X9zQBeMPhlRcqqABwFAGV9I+paCWVpISYwxLFAe7cm5sDew13DSgBlguo9FYFnvY31N/lQBf8H0FwqoFZAx4k7zQA9wPRXDRMGSMBhxoAm6AGG0tkQzi0qBvMUAV6Xq4wRbMIwD4WoAlcN0WwyLl7MHxOpoAk8Jg0jFkUKPAUAOKACgAoAKACgAoAKACgAoAKACgANAEfNh0z3yrfyFAD6NQBoKAOq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7" name="AutoShape 17" descr="data:image/jpeg;base64,/9j/4AAQSkZJRgABAQAAAQABAAD/2wCEAAkGBxQTERUUExQVFhQXGBkXGBYVGBgXGRcdGhgcFhYcFxoYHCggHBwlHRcaITEiJSkrLi4uHB8zODMsNygtLisBCgoKDg0OGxAQGywkICQsLCwsLCwsLCwsLCwsLCwsLCwsLCwsLCwsLCwsLCwsLCwsLCwsLCwsLCwsLCwsLCwsLP/AABEIAOoA1wMBEQACEQEDEQH/xAAcAAABBQEBAQAAAAAAAAAAAAAAAwQFBgcCAQj/xABJEAACAQIDBAgDBAgCCQMFAAABAgMAEQQSIQUxQVEGBxMiYXGBkTKhsRQjQsFSYnKCkqLR8DPCCCRDRFOys+HxFdLjNFRjc8P/xAAbAQACAwEBAQAAAAAAAAAAAAAAAwIEBQEGB//EADsRAAICAQIDBQYFAwMDBQAAAAABAgMRBCESMUEFE1FhcSIygZGh8EKxwdHhFCNiFUNSU+LxJDM0kqL/2gAMAwEAAhEDEQA/ANxoAKACgAoAKACgAoAKACgAoAKACgCrbZ6fYPDuyFnkdbgrGl7EcMxst/WlO6CeMmhV2XqbIqajhPxK7N1x4cf7tiPXsh/nNHfI7Lsy1c2j2Hrhgb/dsR7x/wDvrjvSJQ7KtlyaLJ0f6b4bFtlXOj/oyAA+hUkH3qULYz2QrVdn3aZKU+T6os1MKIUAFABQAUAFABQAUAFABQAUAFACOLxSRIXkdURdSzkKo8ya43g7GLk8JFJ2v1o4aO4gSSduYHZx3/acZvUKRSpXxRo1dlXz3ksepTtpdZeOluIzHh1/UXO/8Ulx/KKVK99DQq7JrT9t5K9jNq4iTvPicQzDUXlcW8gpAHoKU7JPqaMdDRGO0UbB1fbfOIgRXa8gXXnoxU3/AIb+RFXa5cUcnldZR3Frh06FuqZWCgAoAKACgDwmgD5526c0zMbd4g/xDN+dZXU+gVpKqMfh8iBlhvl86amU515we4VLe9DZKmOPmWLo5Nknjbky/M2oof8AcFdsxzo2/Bp/XH6m/wATXUHmK0Dxx3QAUAFABQBV9rdO8Jh5mhkMmZLZiqFgpIDWuN5sRuvSpWxi8MvVdm6i2tWRjs/NHeF6e7Pf/eUX/wDaGi/6gFSVkH1Fz0Oohzg/z/InMJtCKUXiljkHNHVvoallMryjKPNDmukQoAKACgCn9auGzbPLf8OSN/dsmv8AHek3r2DT7Hklqkn1T/Ixl6oI9fPYSI32HlUhLXPCF8PA7myAs2ndRSx9hXOfIY8RXFNpL78S5dA4J8NiQZI3RCQpLqV1YXA18Bfw9at6fKymjzfbEqZ8MoSTe628DYgasmGFABQAUAFACONkCxsxNgFOp4aVxvCJQWZJIwrHCF5ZFZmhKnRWiYEi1wfDTgfzrIszF5ij2VGt9nhSy/UZT4aK3cMj+S5frQpPrhDnZY1ng+pFSiRdRC1vEk/RaanF/iFK22O/B9R/0ceSUswjcJGVzsFYhdbjNYd3dvOlMrhiaZn6/Xq6iVTjh/s8n0NgHBjQjdYVfPNDigAoAKAOZHCgk6AAknkBqaDqWXhHzntHGdtLJKd8js+vDMSwHoDb0rLby2z6BXWqq41rosDFhe1dQuS4sHKQjQ2F+fH3ruTirTWGi+9WG3ZxiDA0jvG1iA7Fslr3yliSAdNN2lWqJNp5POdr011yjwrGc/obDVgxgoAKAI3pJgTPhJ4hveNgvnbu/O1RmsxaH6a3uroz8GjJti9C5Je9M4hAOqlS0h4mw3etz5VRhRJ89j0+o7Ypr2qXE/HoW3C9DcLEL9iZW/SxDgD+AC3ulWFTFdDHu7V1Fn4uFf4/vz+pYMPhTlCgqifoRxhVty71/cAU1RM6VnE8vf1ZV8fhi2LjQyMIxIb6gkmwKXO+18wA3etdRB7miRrYAVIidUAFABQAUAcutwRzoAwDrHgybRlCsSAVuSTc3jQ6nw3elUrccTNfRNrhEdnr3Rofc1n2vc9VW1wI92ivd3VynmLu90OrHBRzYsxyaqGvl8baH5GtenkeP1ifEfQUEIRQq6AaCnlIUoAKACgBltpM0Ei62dWQlTYgMCCRpvF65JZWCdc+Cal4PJmsHQaF1uJZr8wgYDh8IGaqf9OvE9D/AK7a3vGOPVjLF9XZB7mJhJ4CRTCfqT8qO5fRk12zXL3q2vRp/sRuM6C4uMA9mHHAxuG8dA1j8qg6proW6u0tHL8TXqn/ACPerTDsMaLgiwO8W4/37VY062Zj9tWRlOHC87M2mrBihQAUAcugIIO4ixoAp+14DhJVk7Tuvdcp3aWIC+O8+9cZ1bi8m1S0fdFyRvF/y3UANsNPM410+fvauANdo9HpHZZEYqy8DlAI9Bv9aDuS2bFxxdMr6SKAGH51IiSVABQAUAFACOMxKxRvI5sqKWY8gBc1xvB1LLwj5q23tEzYl5GPedix42uSbA8hew8qpT3NvTQWVgsGzIwFFZV8nk9Duo4EtrgZanp+ZyW8St9D9sfZtooSbKxynzv3fnp+9W1VyPJa1e20fT+FmDorDcRenFAVoAKACgBltrHrBBJK2oRSbb7ncqgcySB61xnUsvBV+j2PKpqrAcjfjqdSOdRROS32H6bWjdyNfWx894rpES2zNCqXSwZiNV7h01O7fpw41xpEk5MadX+y2KLiXILuupygE+dhqfGpkG8l2oOBQAUAFAFd6X4AT9gh4SF/ZSP81cZ1McwbMRQO7e398aMAPcqqOAHoKNgIHbHTTA4b/FxCZh+FTmb2Fc4kd4WZr0j644lmU4SEnKQWke65xcZlVbAg2J7x5DQ8Oo4zU+h3S6DaEIkhbXcyHRlPEEV04WGgAoAKAM960+kISP7Op5NIb+N0XzNsx8AvBqhPwH0rfJhcM2aW/jVea2NfSP2y4YCbSsy2G56OKzE42pL3alRHcjasRKBtQd8mtWrkeS1y9vJvnU50wGJwwikb71Dla51Olw3kwv6hqeZpplABQAUAReKjE5A3xqb34E8D5Co8zvI7GzkI0X20owGRtJsJL3H0B/Kuhkh9vdHC8fdaxBDC1+HMXt8q4zqeCS6DN/qaLxW6nzBsakRLBQAUAFABQBnfTzrIw2AxYglSV2EYb7vLYZydCSwINlB0HEbq4wKsetHF4tiuDijhW/xym7W5hV0B9ar3XqpZf0Lmn0krnseNsqSazYvFyzaaop7OM+aj+tYtvadjeILHruaUOz4R57/QZbQ2Th40IiiVdN9rn1Y6n3rlN9s37bLX9LBR2iZttfAZWPK9bdVmUY+o0+GJ7A25PgZxNA5VgRcbwwvfKw4j58iKsFBrB9KdAesCHaEY/DKLZ0PAm40PEab/ABHGugXSg4RvSDay4aBpDYn4UW9szn4R5cSeABPCgEfOXS7aJkZmZixJJLH8RO8+vLgLCkyeWXa44WWQWy1u16XYaWhjvxFrwbaVRsR6OrkGM1Bor2YXLKKrtPD3186u1ywzzmspysiPRjbj4HFLMt7fC6i12U8r8QQCPEeJq0jCksM+reju1lxMCSKwNwDccbi4I8CK6RJSgDHOubrJMWfAYRiJSLTyqfgB3xoR+M8TwBsNT3eAZX0X2vjUISHEyxrpYA3AtyDXA9KVbNQWS1p9PK2WDUtn7V2sBcY6OQfoywgfzJrWZLtWMXhxZoWdlcPKX0JROm20oh97hYJuZilKE+IDim19qUz2zj1RWl2db03PF648KtxiIZomtqLBvQFa0IzUllFOdUoPEiU6uelcGLefsMwQvmCuAGBIBbQE6E3IqaFMv1dAKACgDwmgD5A6Z7X+2bRxOIGqvIcp/UXuR/yqK4dSyyc6JHLrWbqlxHpez6vZLf8AbtKzO53NbuhhjcVcVYrrwddexVdrR31q/DYy9TSQE8FWoyMS6nB7sXakuEnSWI2ZSD4EX1DDiDTCm1hn1D0B6WpjoFYGz21XiDyoTONYKl1gbYE0rC/cjukeuhNysr28xkBPAEj4jXJPAyqOWY7t2W7hR6/SlrxLc+kUO9kQaVXsZt6KrEUWfB4fSqFk9zYj7KPcTBpRCZJ+0iBxsGhFXYszb69mVfGxWJq3B5R5jU18MmjTOpPpU0T/AGZz3Lkp5E95fQnMP2nphTL31u9PvsMIgw7D7VMtwR/skOmc+J1C+IJ4UHUfOcURZtSSSbknUm+8moylgfVU5vCLn0cwgTW2tZ2ok2j1eg0qhHJbsPi7CsudWS1OvJ1iMfoda5CnciqcGb9KBmcmtzTbLB5zX1+0x11YbaOFxya2WQhT5i+X6ketXDIZ9UwSBlDDcReunBSgAoArfWLtf7LszFTXswjKof13+7T5sD6UAfJ2Ej1qEnsPpjmRcdjCyiqNm56zRRxElu1qvwmlgRkeppEJMYYkXFNiUbVkhJIiTbfTk8GTbDIjjNlsFvamxkZ11ROdWG1posSYo73cEA/oHdm8QL7qZjfJVT2wy2dIpVBKrbKgyr4AC39+dQmy1REzeU5pSfGuN4Q6EeKws+x4d1UbZYR6XTRwi24KHSsuyW42yR7jMPpXIS3OVz3K3jod9aVcso7bHYq214ONXKpHnNdDfIz2PizDOjj8JB8+Y9RcVY6GQ1vgX27PLLipXlYu5b4jxX/Z25DJlsKGydcMjjZ2D1qvOWTc0mnwWTDHLVSayeipWEPBiaT3Y3hQ3xOJ0pkK8CrJJIq209SauQ2Z5zWRy2QjEqwINiDcHkRuq0jCmsM+pOrDboxODQ/iAF/DTUehuKkLLjQAUAZX/pEY0rs+GIG3aTi45qis3/Nlrh1GD4KPWlTZf0scyLVgBZRVSZ6bTbIe3pZdbEZHqSRXnMZT4lRxpiTKllsUIwuCb8KkkULbV0OcZtNNVuCbaBRm97aU+MTMtsyTfVps8FsRiRcFPu7aArmAN7nQ31FvCm9Cp1HG3JbKxPKkzL1OyKXhwA2ulqjLOBtUlGW5ObP2rFGRmcCq1lUpLZGzTraYbOSLNhuleDA1mX5/0rOnor3+EJ6uh8pr5hjOlOEK6TD2PLyrsNHenvEI6qlbua+ZA4rbULXs4Py+tXoUTjzROzX0NYUkQ+PxCFSQRcnS3l5VahFoxNRdGWcEFIbMDT0ZknuTqAPLGTa/ZLfxIZlH8oUelKmvZ2LOma49yRwygGqzPSadxHtQNFNYOGkruCDsEZXqSQicyFxp71NiZd7yROMjtT4PJi3xwa11E7VKsYydCxA9Rff5g1NeBXa2ybtUiIUAYp/pISn/AFFOBMzewjA+p964yUeZluBgsSKr2bmjpmkyYinC6UhxybVepjHqezY+w3AftG3/AHrigNnrNvD1IfF46/4j+6LD3NPjAy79Vnr8iOfGDh/Wm8BQlqV0/c8bFrx737RJHsKkoCJ3uX8jtMDiZUukbpGBcu1oo9xucxsCNDxJqSSEuTLt1YYcxnFRDEJIMoYiK7IDuDZmUAk3Pt40N4Haah2yxnB3ttA9wZVA8h+RpEpy6RNeGhpxvcvv4lcOx4hve/7v/mocdj6E/wDTtJFZdv0G+K2NEsnZMZFl/wCH2RD7s3wZM27XduqSlb4CJ0aBf7v0/gj1w2FJssjsTushv6AJU82eAh1aH/qP5fwdT4CCMgSNKhIzAMhW4O4i8e7Q60Zs8Dir0PWb+X8CsEOE4Sv/AA//AB1F974D419n/wDUfy/7RYYTDH/bP7W/yVzNv/EmqOz3/uv7+Avh9j4dmFpT/L/QVzjtXOJL+g0Evdu/L9iZfo5JLP2cLKSscYCNl/R1sDbeSTv401e1HJnXVrT3OGeXkGK6IbRjF2wpYf8A41Zv+nmpTh5P8yzVcujj82iGxUskRtIjxnkSL/wsL1HgRdjqZY2z8GmM/wD1Jv0vcWqXdi3rJLr80KJtAnfb3rjhgnHVt+A/w6A6n6XrijkVZfnmM9uxrkuP6U6KwZ101JEz1T4rJiLX/Eh+ZU/Wp/iK2fYwfTiHQVMWe0AZT1/bJklgwsqKWWGR+0IFyqsouxHIZa4zqM12rgoxEs8QkMbDSScxwoT+oisz+9t1QaHRmV58eCbdoB4IMo/iOpqPdjf6lx5P5fuLQ4SR1zQ4eaQZsoZI3ku1s1gbb7a6c6moIXPUSzssfn9RxjuhuJQh8T91EZViLZlcjNYBwCwBTvLqSNDepJJCZScubGeOwWDTK6ykgBSYS3aNId5DPGAsfLQtaukRGLEmSwhiihC3OZQS1tLl3cnd4WqE8Y3LGmjY5Pu/VvwXjnoEmGQ6TTuTrY2LqutjvNxqNwHCo8Useyh/cU8WLrHl9Usr49foXjqrwix/aQCGLRg5t11zsFsOXdJ9RXOJvJd01EauTznfPlult8M/FD3b2IlkYErqFsTdQD3r3AUC2nnrrUZyg+bGaTT6uuPCoePVdcfsQ8LyxyJKsakpIki5iCpZGDAHu+HA3qEZwi85+hav02ptjKHAln/JbfQf4fpDLECEw0ZAPd7bESTECyjvM6XYgqbWyqFkkGXvXpn9RAy32NqV4fMYbT21NIIwIIkCSSSWEjb37TcwQMP8Y8dQiDheu9/Eg+ydQvD5kRMjNlYQp2qEFXkmlltZgwGV7i28W8eetHfROLsq/wAvmKfZ8TKMvZYUsTmvHEA5te+qrcglrnyFcd0HtuOh2XqK/afD8WK4fCzxqScPhWBJGaWHNrusGIFjfhXFdBLqTn2bqLZfgz5MkcJiXzDNhcEN47kZUgE3utntcX0P1o7+DOx7H1MZJ4XNdTvHdHpcVi27OOOQZE0YgN8Olswtz4jfXVFuKwyOqvrhqZqyOUT2w9kY/D5s4x0QsApSSWVRcNnYRwNIpYHIQCAuXPfXLTIKS94ztROmWHWseP3yHu1ulGMw8RP22GUhf8HFwKjM2YgKoyox7ttTx42JyTKxEbU2zGq55tmYXEjM6yPh4pcPlykgsXCsLaHXNy4a1zCJqya5NjeeLZBNp8Bj8Kb2LIwkS9zcBnJvqDuHA1xwQxXTfRP4fscP0e2LJ/hbQaI8po5F920WucAd6vDHoRe1OhbFb4XHYbEKNLCdWPDhbT3rqRCU8kr0A6NyRyxhltK76i4YBEsb3B4k/I0JbnG1jB9DILACpEDqgCL6UbN+0YOeGwvJE6i/MqQPnQB8qYSHDtcYhpFIuEA+DQE2Y6sNQAAN9x4kcfLYnDh4lxcuvoIx7QiXSOLvbgRv36WJudwB47zypXBJ82aK1VEFiuG/j8fi/wDyTKbXxCDKGRNWtlSNmXNbtEDMCQGsuZdPm1514xhFbWcbs45rDfnn7ZC7WzyXLM7tpYu7Ox8Bmuf/ADUyqk28IYtstx8dk0Ld42uFNiAN97kW51DvF0LD0lkff9nZvfy+9iUmtAscP4tJJDv1/APJTralR9tuXwRevxpYwo6+9P16L0XMaPEWF1FwO6CdCedhfXVrm17XFOylzKDqnYsxWy2Xn9t5fgaP1ex5Z8WBuWONfILoB8if3hSYPMTccOG+SXJcK+S5fr8Sy7NwUeSTF4kXhjNlj/4z8F/Z3X9eANJUVvOXIvX3T4o6aj35c3/xXj6/fVDbbWLnkwbNMAM7LIqFwoSEEIhigG5c7WzkXII3iuScnDL+16Eaa6a9Qo1vOE03jnLm8y8cLkQmN6Pzxw9q6hfhPZk/egOcqEpvFzoAdfDfUeBpZY5ayqc+CL8d+m3Pf7R7iOiOIWOSR+yQRoHkVn78YOq51ANmbgt7+VxU+7aWSq9bVKSisvLwttn9+IrsnoXNJMEdkRAgllcMGESnWzcA5APdvpa50qSrbeBdmurhDiSy84S8X+xNJtRVUx4BMkWYojE2adlAaSXEPvESAqcu45hfS60cXSH36nFQ21LUPLxlrwXSMV/yfj+u42w/S6f7S1i2IhkYJ2EneEg0QWB+Fmtew0udQagrZcXivAsS7OqdKz7MlvxLp1+KRJbRGDw6yotwS5V4kuc7jK4jMp3RpcAgcSx0OW05cEUxFH9VfOEn4bSfRbrOPF9PLyyR/RySX7XIURH7qEgtkvpc5e6QPXSnRcuHZGdra6P6iSnJr4Z+e6NL6P7XXERllV1KtkZXFiGG8aGxtepwmpIparSy08km08rKa6of4kgrY2I5Hd7VMqlebo3gpM2fDQd74iEVSdCO8VAJ0J+dAFSHRTZcsQkhUwxMolUDGOjFToriJg4F76A2OtrA6UNZJRk4vKeDhugUbRqIce6hmdBFiocPOcyEiVMpAJK5WvYncTqNSJY5BKTk8sqe3+hDxN3lwci6AlUlgYDmAjZb0ETQegUefF5uCRj3YlvoRQBplABQAUAfLfWTsf7NtLEoAQrOZVJ5Sd/S3AMSPSgCsbGTKZZf+GhK33Zjovna5pVu+I+LNDQLhc7v+Ecr1eyJbBYUsI0J7xAY66rm7xFvLW/OoOzhzLH2izXou87uqUt+fPlxbtY81vnxFw11Z1W2W6pbmxCr7DXzNcksNRb58/gMpfeRnbXD3cxjjxk8L5Lf1eRpiMMPtUKH8OVVH6qLmufNr/w+NcUv7bkTspX9bXU+mEvRLOfizzE4kCR7G0jTd7mI4xrfwNvW1djHZeGPqyGouSsnh+057+UI/v8AUUn+6MIIGRVSxI/EzXkIPkDf0rkfbUvHf+CV3/p5VKSXClHHq3mT+XP4Fw6ATIrYwBgW1c21Fmbu2O46D3vXY5xl+BZg63OUIyy+Nt+j5bl/xWAWTE4LAn/Cij7WQcGYgs1/Mj2c0SjmUYdFuKrvddF2rXvSfCvJff5Cmx8QZZsRJiIleSJDL2eXvxoCWw8RA3tcM9iLjucdAReW3JffQVqYKuuEapNRbxnOzfKUvTp57jHo5hcV2U+LlDSzZ88eHPCZgqrJIDqoVWWwJ7q66aGuVqWHJ/LzJayyjjjRDaOMOX+K5peOXzfV7Ed0ywzQwphCzNJIwkci2bFYiQgDfuiTTXicijUEgmsLh+2w0k42TdqWy2X+MV+r/fJJ47Y/ZxRbLgYRr2ZxGMmt+AHXzzMNBf4VA3XqTjhcC+Iiq/im9VNZ34YLz/j8yA2XsH7Qyrh5Zo8Ky9pKZmGn3jRqSq5VZnyd0Hdz0FJUOLlyNOzVd1HNkU5p4WPTPPd7Z3JDYGzY4DJjO9GkUY7MYjKWWV7gXCgXISzZQL98DhepQio+1+fiL1N87ktPs23vw8uFevn18httfYqJA8kjyCSMJ933SFaU5lVzvMpF5HI3ZgBoBUJwXDl9CxpdXOVqhFLEs778o9V/j+GI56FD/WZP2U/5at1e4jz/AGp/8qRZzt0JiDh8NEJJGYs5LZEVsoDXIBJsFF9N/jUe8SlwxQ2OilKhX3yxFLC2y2s7eB3P0jCTjDzqI3a2RlbMj30GpAIJItqN/HdXe9xLhkLfZ7nQ76XlLmsYa/PJUcY5fbChCRZ482UkZsiCRr237rVXlvdheRsUQUOynOSzs8Z83gkcZgAcaxjjwYdWEkUAYQ55LZhNibR55HW5KhQQN+a57tvjjnGdzzj09vd97wvh8ehGPgdo4ftCRM6gzSExZLym/adxVc5DK0jsDqwWKNLHvZ5CRLFYRljUSEtIxLOW4u+racAL2AJNhYcKALb1aQ6zv+tlH7oC/lQBfKACgAoAxr/SC2Xb7NigOJhb2Lp9H+VAGO4Zfu8SnEoG9EYE/I0qz3osv6Tem6H+Kfye47i2mrSo0SktZSwPMLksOQAJ18fCod37LUnsWHrV30LKY5eFlPyWMem73H0JGVh2qxqRqqd6wHI89eF6jLOV7Lfmx9PC4zTujCL/AAx329fH0yRIwkrzGXDLPMyEMxETNbT8RUnS3O2lPUcx4WsehmTuULu9rm5POcyX8v8AQkYMEcVC+JdocLAH7OWUhnkLWVlUIouc178NEYk6axhXw9ck9Vre/wAtQUW+bXNjaVo44oDNG07yR9prKyCNM7oqx5R8XcuWa43DLobsSS5FSds544m3jZZLn1c7HPbY+OI5wIYnTSzMkgEiXA/FlYXHO9RmsoudnXRquXFyZcukDmSZcXh8RFGSihs0qxvGwXKwKnXdyvx8KrW5cuKLN3RYrremurb3bWFlNc1uV7BTpA5c4qcM1wxwqm5ubm7zMl9dfhPnSYtRecv4fyX7653R4e6jhcuJ/pHP5k0sOzxhrrtDFxh3zFCbsXFjmeNFueBzXtu1uKcuDh95mVN6vvcSpi8Ln0x5Nv6FaTFCLHQ4iSf7SiyIxlBYuQpHxI/fUga2OnImop4llvI6cHOiVcY8Lw9v5Wz9fmT/AExxEL4iSZcdG2HmWPPFCxaZ+zUqEsBZVNybsQAT8JIFMsaznOxT0UZxgout8Szhvks9fX0FMVtDDPsyNWlVS0meXDx6uwS6xRfqKFWPvnlfU74ylFww38B1VN0dW2o52wpPks835vnsSeA2lhpo8D9pxKd2SSaRGO6QZjGGubIii4AO/ugX1NSUotR4n5ibKb65W91B7pRT8uuPFvr8SL6S4uFoAsc0crsWxEh3d93AJAIuGC2RV0IXNe2l12NcOz8y5oa7VdmcXFLEV6Jflndvq8CfRTaUcWIkzt3iiZUUFnbu6BVGpNWITUYrJl67S23aqfCtureyXqyX6CwkYzEZwRIFa6tvGZwW/L3pVC9t5Lva809LXwPMduXLZET07czY9Y49WASMW/SJLfLP8jS7/asSRb7ISp0ErJ8t38OX1wN8Dj3XGT4hFzFWlYHgoLdmGPgAw08a4pPvHJDrKIPR1USeE+H49cEzNtEQYI4lDmxM7ZGkfUg63AG4KApsN3w0xzUYca5sz46aV+s/ppbVwWUlya/d53IrEsDhsP2MrSY13zuyuXdQQTZyCcqi6jKeR8ah+FcLzIsx2vtd0VGlLCTSSePDxfPdDrauIBkseG/04j+lXzyBc+riDLgwx3uSx9TegC10AFABQBVOtDZH2nZmIQLmdF7VBzMZz205gEetAHy407RkSIe8PbkQRxFclFSWGNpulVNThzQiccWa2VUU71QZQeIvxPrXFHB229z2SSXgtkab0PwuDl2di5FwbSYmCADO5aVXllLJEIohpoQDuuPnUhJL9H3H2HCrBnE+GdxiMMcWuCySZyTLiAwzyLYDS+guLbwACk7f23G021IWMTjEGKSNsIrGLt4yPgDG9mV5Qz8TqNCKAIvAM0cSjFLBkTWNZg7TAEliESN1OQtc2lIS5J4m4BpnUpjC+LxDSaM8YsXIDn7wtYgAKo72igaDTgLR4lnA50TUFPGxoXSDofDibtrFKfxqNCf113HzFj40uymM9+pe0Xa12mxH3o+D/RlG2l1e4xL5Aky/qMFP8L2+pqs9PNctzer7c01nvZi/Pl81+xBvsDExupkwk5UMCwEbNcA3IuoO8VFVyT3QyWrpsi+CyOfXH5iqxm1mwU790Kt8Oy65mYnKo7urDQHUAimL0KcueVYv/sdfZiNTgplF9S8fZAjOr6kgDcpAG4eO+uteRBS3/wDcXweehHPhu8SXjUX/AElP8sGYDyFJaNOuxpJYb+/F4FoIsMD95JM45Qxqv88rf5K57PVnXK9+7FL1efov3J/Zu3NnRf7izfrSMsrez90elqbGypfhKVuj19n+8l5LK/Imdj7Tw4x08igpEUjK5YzYfdi4so0N71ci01lHmNTGyFjhY8teeSUfacE011w+JzKcn2iPuabr3VwxXwI9KHBN5O16myEeBPMfBpNfJjuHYEEDl41+8N7uzM7a77FjpfjbfUY1xi8oZfr77oqE37K6LZfQa9HeiSYftLuZFkTIQwAIB+LUHW+nAbqjXSoZ8y1rO1p6hQ9nhcXnYicZ0OxBiaEZGTP2iNmKm4UrutvYG3IWGtKlRJx4TQq7W06sVrynjDWOmc/QWwmLnSBY5MM6GNQrPdSGC2UZQDdmI9Bqb821OWFFrBm6+uhzlbC1Sy8pJPO/jnbH3gqe05u/INdQVAvz0Fvnupxlmw9G8Pkw0S8lFAEnQAUAFAHLrcEHcdKAPmLpXsBY8TLEwK5XZbjiL90m+huLUAMcL0E7SxWcC53FN3s1AF+6JdF8Xh43ih2h2Ku2Z+yw6l27uUWdmJXTl40AQPSrYezcMzNiMTNipzqylw7luObLqCf1moAz3FbW1PYoIl4Zfi9W/vzoA42ZtBo2OVEdyQQzpnZSLm6343PyFGcHUm9kaF1ZGTt8Q8294vxWFzmuTYbval8UXyNTSxnU827LpktbdMJoTZMSLD8LlXH82o96RKVi5Gr3Ggt3lw58ng4brOxXB8Of3b/R6h31vh9Dv+l9nPlL/wDS/YbYjrBxrDSZF/YRP8wNHfWE12Xo1yWfj+xD47pJjJdGxM5HJXKD2SwrneSfNk1o6IP2YL5Z/MiGVmN2uTzNyfc1xsdGDXJDhTYa0tlhNJbnjYhBvZR5kUcLOO+uPOSOVxsf6a+4rvBLwOf12nXOaNE6EbSjR8QSVbLGjBAQWb7sEZV3m/hV+tpRSPIa7+5fKcN14mkbOmVowQoW+8aaUwokLjNnZnus0yX4K4IHkGBAoAcRbMkt/wDVz/w4f84aAD/0eX/73EWvyg3XudRFQBF7c2QMhzTYhvOXKD5hABQBWej8kCTqrwoczWDa5r+NyeVAGsxgAC26gDqgAoAKACgDBevCB4Mekg+CeMGx/Tj7rW/dyUAUJemc0XdRI/M5j8rigAfb+OxIsZJcp/DH92luRy2zDzJqMpxjzY2uiyz3IticHR9z8TKg5DvH2GnzpMtTFclk0qexrp++0vq/v4jmLYECfFdj+sfyFKd83yNCPZWmq9/L9f2QoZo00RQLcALe9hceormJPmTdlVW0F8kWnq6ZGTGyle/GIit9fizqSfIDS/PnarNUcIxNdbxzTwRW2cWtze30+lNaKqkVx8UgNwt/LMfpSpRyWqrEnyz8xaHaqjdH8m/OkOt+JqV66EVtH8x0m1gf9n7i9QdXmWo9oJ/g+h22091ov5V/Miud0vEm9c+kPov3PTthrW7I+yf++juV4/mcl2hLGO7fyX7kbi9oEn4SPNV/ImnRrRm6jVSb5Y+C/caLjTf/ALWpnCZs7cvcsE201bsCWzHsspI5K7BQSN9t3/il2QbRe7N1Crk8j/D7feO3ZzSIP1ZCo+RFJUZrkbMrdNP3kn64/wDJJQdO8Wp0xDN+0iP7nLf50xTsRVnpdFPlH5ZJLD9a+LT4kgk8ArBvk9vlU1dLqU7OzqMey39GScHXH/xMLbxDsP8A+Z+tTja30KVmiUeUvoNds9bWFZSOylv+qY2+rA/KmKWSnKtxPOg+OTGYqFkzZQWJzCxuLW4nma7kjg2uunAoAKACgAoAzPr9wSNs5ZSpMkcqBGH4c5Aa/gQAPO1B1GbYrYGKWNHbD4XDoQCDGoeRtN7MxNzxpUmWKkkyJmnWM95yzcjr/KNKruDfI16tTGCEpNrchb6/L+ooVXiOevb5DSTFMeHvr8hofUGpqKRXldOX39oQYM2hvbgLfTSpZSFOE5bMsHQRwMT2bAMJRkF/hDWIUnyv+dtBU4T3wV9RR/bcvAf9KNlle0ChV3nTkTYD0IIpsnsU6o5eCtzRZoUYcV+h/pakye5ZhFtEUYDeu8QdzLJIYbAXF+H9+NKlM0KdJlZZ3JhLE66D142864pDZafD5iEsJFt+vGupiLKmhpKDTUUrMi6YQjszcXcZrfvFFv52vUVPLfkLnW4xi31WfqO8XCXlY7wvcWw0spO7zNz60SljYfpKOJcRwcOy7iR61DiRd7iUeQk5fcTf9rX611NCpRnn9xFr77e2n0qWwmXFzx+h6mNkXc7j1v8AWu8KEysfiI4vHuws2VvG1jU0itZJs1TqawTpLHpq2Zz4Loq39Q1dRCXRG8VIiFABQAUAFAER0r2GmNwkuGkuFkW1xvBBDKRfiCAaAPn3b2Lxan7FiJntGGSOKKPK8gW+RmZt47pBAPFSL62iTi3kre1dlyIWZUKJmKgMcxuoBIJIBJ1qGV1HxUmvZFkwwOVl0VgGHhwK+hBHpSpvDNHSw445HsWCpTkacNOdPhPWuKRN0YR3BEyOrX1BBubXuDp3rj511S3yLsobg4vfK6l56TQBmDBLB1DDyZQy/wAxarzex5irZlCji0kj/RckeTC/5VXk9jSqXtYG0eF1pfEaEKM4H8MVtRwBIHDdpfwpbZdhDhR4IPXTffWu5DuxpPDdhxFjrlt7njUk9irZXmXw8CIxK606LMi9YZM4UDtY2I7qRIW0voqFjpx1tpx3cahDr6sNSlmKX/GP5DjZeE+7Qnfl1v4aG/tS7p+0a/Z1P9r4scSYYcqWpGhKlDCfDb7C/PW1/D/vTFIp2U+QkIbDQGxP6JYeIdRqptqCPEbq7ncq2w4Y7ffqunqMJ8NanxeTItjg52RgRI4vexOvgq6tw/8ANMz0K2Nsn0d1b7DEUPasAHfW3IbgB4AWFTFF0oAKACgAoAKACgDN+tvYDNGuLgOSaOy57A5EZrSNqCQArMSRwveuMlEz7HYGKQCdI3cMHYszaK5AUa3Oga40000OtJkW6numiIjwLROY2FrkkD9F7d5fIgXHiLcaruWVjqjZphwSU/wy5+T/AJJFMPpVZzNqEUJyRcKkpE3BMRaMG40B5HcfX+vzqWRLh0LdtMgwRN3icg1P4irWBH8Te1aPNHi8cNjXmyj4my4lgNzJ/wApvekzWzL1UsSizxN9INutjhBUC3FZPUTT+xQ2CgkhKVSRfS1tLfW9dTFTi8MrmLGtWocjzmo94kMK4YG9z90NOXfABPgL1Hlk5J8UoeiLPs2H7lP3v+o4/KqF8sS+CPSaNYg15s5xKUQZewM3TQ+G/wAjx/v86amVpx5iDwC9iGuPbw3cCOGoPCpKRn6iKGG10spqzWYeoJnq92V2ska2JDNx4ZbFred1HpTo8ynPaJ9J4eIKoUbgLVMUKUAFABQAUAFABQAlioA6Mh3MCD6i1AGM7P2cYzNhHGVI3MKhOK6ZJGXeCVAB4Exsd51VJFmt4K/jsNvABDXOZuTA9xh7DfyqjN8MsnoNJicHB8mL4Rgyht1945EGzDyuDbwtVW1cMjSom3HD5rZ/fnzE8SldgyyhjKba8OPl6U9EbC27Z7uHjUtujsQNwuVHd9v+atJckeEm07JNeL/MoW0WviwL3sGv/EBpUGth8JboZyT2NV8GtC4VhxnjQ4lmGoRIRTAnQmlNYL0LFJ7MVMZOtybrpusBrutUcpbE3HOXnOxXNpYcgmrUJHntZS1IXwGkbEtlHZPrzKENl9SPpUubaKjfDwSf3gtezpPuIf2M38bM/wBGrP1C9v5HpNBvVnxb/MTxL0QRoDVd5INiPb+/DjamMTJ5Z6qm5BAFtNCTz4cBXUZmoZD9IG3CrlZhah7mldT2BvKG/RU7+ZdtfbL7U6JTs5myVIWFABQAUAFABQAUAFAGV9YEKw7Tjks9sRAyMyEgr2REguBzGcX/AKVCQyDKvta4c37isFa36RXuagbm+Lf486pXRNzRWJNENgMWBNLHztIPYK3+X2pNkOKtM04WKOpcfFZHWImvS4wwX1IY3zELxYgab9dNPGnxRXutSi35F16THKEW6WVV05BFzML/AL6i/hWizxCed2Zzg7vO0h1F8o/cBdiPWwpc3sWKVlkdjmsKXFblxy4YjKBrnfb5+PCmNCqp5luyYwOJ3W3DmVB8zfSq8omzRctsfoWHDtpf9UCqkkbFfLPkRm14xT62yhrYRaGmz4s8aots7meEZvh76LY+YuafBvvH6I87fjuY+Tf1HuFxwKLbcFAHkBYfIUmcMybN/SWcNUYnX2m9c4S132TntCbjfrqBbdRghKbwx1hzvP6x+uUfT512KMy+fMgtuNeRB+so+dW4GNc8s2fqdj7rnwUfIUyPIqz5mmVIiFABQAUAFABQAUAFAGd9cq5YcNNnaMRzi7qLmzqVykDepvr5VFko8zMsZig5uqvKcl2kfQMNLMq6d4X1tz4Uia2NCieGiBbEff3H6RXzAjH5/lS1H2MGhO1vUJrx/QlEYnWk7I14OT3JLo1gBNi41Oqghjw0BA3jhcj0vTaVmRR7TnwUN+O3zJfppI8jFY8hZ7d5Roqlbkn3zeWWrbPMqOxV3w6xRgL+jkTmQTd3Pix+VKluWq0lyKxtQ0Vo7a9iLjHe305lWK35kvgMPc/Fp48PO1InLyNbTU5afFsWPCQbrS3FjuAtpwvv41UlLyN+mt9J5+/Ea7Vh7vxVOtlfWV+zzIjBtlytckKysV53ve3jYfSrOfaPPWQ/st58CcEWRnjIsVY2U7wrd5P5SKRYsSN3QWRnSjx1tuFRLLWOQn3QdfhJ36eo10/77vA3YmfCvT72HmGII03a7vM1KOxnXJPkQW1h9+n7QP8AMB+dWY8jJtWJI2/qbN4WPMIfdRamrkVpczR66RCgAoAKACgAoAKACgCh9dGmzCw3rLGwYgMFIP4gQbg/D+8K4yUeZimLxIcZmkeS3wtYpGCDY5QRrmVQ24HWkyZcqiRWBnBdWa4tdrWJNybWsL351CUWlgv6ayLmpS83y3LDGxO5GtzNl+RN/lVZ4XU3oTcuUX8dv5J7oviXiMjKq57DKx1y7wfkSOI+VWdPybMLttyUoRfmyI6Q7WxGc/eX9F/pTngx1xIrGI2tLxsfS30ocUSjNoisVOWP9/nXUsHJybEoVPAj1H9K6zkE87E1s1XuCEU+IbKfmPzqvNx8Ta0kbU01FP0eP0LEk7DfFJ5jK3+e/wAqqOKfJo3VbNe9XL6P9SJ2vigQRZwfFGH5U+uJl67UJxaw16pkCsnA6g2uPKrOOp5/jbWGWiDEK6wtY52VhJfcWRtCP3SB5ACk3Lqa/Y8/eg0KvFyJHz+RpOTZlDwY3bOvI+Wl/RtPnUtmVp8cfv8ARi8GMUfESv7QsPcd3512MTOtmupX9sYr764swsOOh1vw9KsxWxlWyXEbX1Jz/dgbrxqd++xK38N26pxEWLc1apEAoAKACgAoAKACgAoAofXS1tmE6/40Oull79gWBBuoPDnbdXGSg8MoW2uhUEEEbmV5RZT3yFX4QoyqvgBvJpM8rkXKppvDRWc8aHu5QPCwqtKMuptabUUxW2EPElBF/wCtIcXk14WRayh5smb7woD8VvK4Nxf51ZoeMoye2K1OMZLo8fMZ9JMI2rDUeWtNjNN4MS2iSXF0KZj3IW+hpseeBE945REFm32qYncWw8mtcaGVy3Lbsd+6Nx8vz8apWLc9XoZewiZEvhVbhNNTwRm1pBbWnVoztfPpkq2PmGaya2FybHTwPl7VdgttzzF9ntYiPNmY7XUnQG2nM6bt24VCyOS32daoNyZYO0uAedVsHouPKyN5p7cjUkivZPCPIsd+r7E11IzbJ5IfakiuRZQDvvoPewqzDJl3NZNm6l8LuK6qsYBI3MSSxOvgQPSpxWwmx5ZrlSFhQAUAFABQAUAFABQBEdLdirjMHNh23OthwsRqpB8CAaAMbwm0JJcG2GmJWbDns2QgAkLoD8rGoMbEouOZkLWOoqLimNhZKG6G0m2mEdh8XOlqlcRf/wBTmqsLn4j6HapWRG7oF1OYgkC51PMgX3CoxhuWL9TxQ4fFfz+ZdsVOjp3WzXO8eIuCNNx51WtTjIlppRsgZ9tvCgSG2q8hw535Vbqm3Hco6nTKE9uRGz4U2uw3nu+On/amqRXspaWX15DUpbzFSyVmsE3sjE2A10qvbHc29Bd7OCcfEab6r8Jryu25kRjJy7ZVFyfL38POnRiluzK1Vrslwx3bHsmyxFhsz2LS3u3qVtc8N9LV3HZhdBsNNCrTyzzfN/oVTDvb6e1XWsmBXPh5FgwWKHZA66afl+VVpx9o3tNcnSn4bDafE3rqiJtuQ3aYkhVBLE2AHEnTSpqON2UrLeJqK3YrFs4tKsVxcnUkgDjm14AAH5866pZWwq2l1yxI+kurPZfY4RTaxbX+lPKRb6ACgAoAKACgAoAKACgAoAy/rS6Hvf7dhNJlH3igXzrx0HxabxxG7UAGLRKMsGK4/GdpuBD8VAv7eFL5cyxw5Xs8/qQrXLEWN/Hf4/SmCsNvArPPZVGoZTe/GoKO+R07fZS6oseGhnhwySspyKbBgCcubUBr6anTluHKidSkhdWolXPiRC7S2oGYkqCfUeZ8OHOowq4Vgs263jeWs/MSxM7yop7pvoqgG625eutSjFReEcvunZBSbXp4YJ/AdBsVNG0iqSFUt8Ju2hNh8tfOp4KrmirxYkKfPlXHHIyu1QY5l2kNwHvpS1V4lmzXJ7RRLbLPZXLiztp3hbKOWu7XX25Uq1ZePAt6HC9qXN/RDnHiTFOkMIzKDYkHS+mg967p6sbs52pq8pVwe3U1zoz1T4cYYDEKCxGotuvVswzFekuxp9nzyQyAhQxyuR3XW/dYHdci1xwqDgmWKtROCaiyHzs2n0/KjCRxzlLmTuywMNmZopDiLlAGQlU0s3799P7N691c7Hw9C3pbaqfbe8unkXHq86KPPMHcb7Fjr3RrdT4nQnfuHjT4QwVLrnNm/wCGhCKFUWAFqYIFaACgAoAKACgAoAKACgAoA8Zbix3UAY91j9V3aZpsILMdTHplY7z5Hl48qi475JqbxgyGXo9jM5RoZA3JjcfU0YBzb6lt6H9WOJllV5RlAN+Nh467zUiGTe8F0dhTDfZyoKEWYEb+d6AKdj+pzAu2ZVyeC6D5UAO9j9VeEgNwL6g2523X9zQBeMPhlRcqqABwFAGV9I+paCWVpISYwxLFAe7cm5sDew13DSgBlguo9FYFnvY31N/lQBf8H0FwqoFZAx4k7zQA9wPRXDRMGSMBhxoAm6AGG0tkQzi0qBvMUAV6Xq4wRbMIwD4WoAlcN0WwyLl7MHxOpoAk8Jg0jFkUKPAUAOKACgAoAKACgAoAKACgAoAKACgANAEfNh0z3yrfyFAD6NQBoKAOq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79712" y="105273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spider can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198884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fly.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crawl.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299695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jump.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4048" y="40050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swim.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1036814" cy="79712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02430"/>
            <a:ext cx="993279" cy="79462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051720" y="400506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seahorse can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925682" cy="8632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0657" y="4041903"/>
            <a:ext cx="1099065" cy="67803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979712" y="198884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bird can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9712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rabbit can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20080"/>
          </a:xfrm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C</a:t>
            </a:r>
            <a:r>
              <a:rPr lang="ru-RU" sz="3600" b="1" dirty="0" smtClean="0">
                <a:solidFill>
                  <a:srgbClr val="0000CC"/>
                </a:solidFill>
              </a:rPr>
              <a:t>кажи, что умеют делать эти животные</a:t>
            </a:r>
            <a:r>
              <a:rPr lang="en-US" sz="3600" b="1" dirty="0" smtClean="0">
                <a:solidFill>
                  <a:srgbClr val="0000CC"/>
                </a:solidFill>
              </a:rPr>
              <a:t>: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157192"/>
            <a:ext cx="973424" cy="62080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940918"/>
            <a:ext cx="810196" cy="71610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979712" y="50851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tortoise can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9712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A parrot can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50851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walk.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27984" y="602128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talk.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/>
      <p:bldP spid="3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2890664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man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11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woman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21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child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45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tooth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32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foot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2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mouse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18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sheep –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56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one fish - </a:t>
            </a:r>
            <a:r>
              <a:rPr lang="en-US" b="1" dirty="0" smtClean="0">
                <a:solidFill>
                  <a:srgbClr val="FF0000"/>
                </a:solidFill>
                <a:latin typeface="ITC Avant Garde Gothic" pitchFamily="34" charset="0"/>
              </a:rPr>
              <a:t>40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412776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men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0608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women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70892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children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335699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teeth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587727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fish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522920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sheep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458112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mice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39330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feet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36104"/>
          </a:xfrm>
          <a:ln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Назови существительные </a:t>
            </a:r>
            <a:br>
              <a:rPr lang="ru-RU" sz="3600" b="1" dirty="0" smtClean="0">
                <a:solidFill>
                  <a:srgbClr val="0000CC"/>
                </a:solidFill>
              </a:rPr>
            </a:br>
            <a:r>
              <a:rPr lang="ru-RU" sz="3600" b="1" dirty="0" smtClean="0">
                <a:solidFill>
                  <a:srgbClr val="0000CC"/>
                </a:solidFill>
              </a:rPr>
              <a:t>во множественном числе</a:t>
            </a:r>
            <a:r>
              <a:rPr lang="en-US" sz="3600" b="1" dirty="0" smtClean="0">
                <a:solidFill>
                  <a:srgbClr val="0000CC"/>
                </a:solidFill>
              </a:rPr>
              <a:t>: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1080120" cy="152324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8577" y="1847767"/>
            <a:ext cx="1230021" cy="136815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53401" y="1799126"/>
            <a:ext cx="1224136" cy="145954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3896" y="5208832"/>
            <a:ext cx="1224137" cy="155290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684577" y="1796142"/>
            <a:ext cx="1224136" cy="146551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625379" y="1655540"/>
            <a:ext cx="1224137" cy="174672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1916832"/>
            <a:ext cx="1615581" cy="207847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63688" y="3717032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He 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is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She 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is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They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 are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ln w="28575">
            <a:solidFill>
              <a:srgbClr val="CC33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</a:rPr>
              <a:t>A DAY OFF</a:t>
            </a:r>
            <a:endParaRPr lang="ru-RU" sz="40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764704"/>
            <a:ext cx="85689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кажи, что сейчас делают дети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494116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314096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15567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15567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15567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15567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04448" y="15567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3284984"/>
            <a:ext cx="2372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driving a car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37170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watching TV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9912" y="4149080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sleeping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7904" y="4653136"/>
            <a:ext cx="2975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playing a game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5157192"/>
            <a:ext cx="291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playing football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5661248"/>
            <a:ext cx="3821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making a sandcastle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6165304"/>
            <a:ext cx="329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painting a picture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3131840" y="3861048"/>
            <a:ext cx="504056" cy="12241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00192" y="37170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232" y="472514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2160" y="328498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0312" y="573325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264" y="623731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6216" y="51571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64088" y="422108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1368152" cy="187090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1385920" cy="187220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48680"/>
            <a:ext cx="1512168" cy="182617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48680"/>
            <a:ext cx="1283155" cy="183684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460835" y="3420485"/>
            <a:ext cx="1295698" cy="174477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980728"/>
            <a:ext cx="1814601" cy="194421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63888" y="3645024"/>
            <a:ext cx="2855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wearing a Mac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149080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playing basketball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4653136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eating a hot dog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1571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drinking  Coke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5661248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riding a bike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3140968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flying a kite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3212976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He 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is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She 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is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They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 are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306896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76470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8" y="1886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1886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0312" y="62068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6376" y="328498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3131840" y="3356992"/>
            <a:ext cx="216024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652120" y="321297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371703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32240" y="422108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472514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56176" y="515719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6136" y="566124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601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92088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latin typeface="ITC Avant Garde Gothic" pitchFamily="34" charset="0"/>
              </a:rPr>
              <a:t>SCHOOL  DAYS!</a:t>
            </a:r>
            <a:endParaRPr lang="ru-RU" sz="4000" b="1" dirty="0">
              <a:solidFill>
                <a:srgbClr val="CC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Назови все предметы на картинках. 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7728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pencil case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0352" y="220486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pencil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7728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rubber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27687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ruler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51723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pen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3732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book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300192" y="2204864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3568" y="2708920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956376" y="2708920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5076056" y="5157192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076056" y="2132856"/>
            <a:ext cx="360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 flipV="1">
            <a:off x="7020272" y="508518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3528" y="58052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А теперь расскажи, какие из этих предметов есть у тебя сегодня в портфеле 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I’ve got</a:t>
            </a:r>
            <a:r>
              <a:rPr lang="ru-RU" sz="2800" b="1" dirty="0" smtClean="0">
                <a:solidFill>
                  <a:srgbClr val="FF0000"/>
                </a:solidFill>
                <a:latin typeface="ITC Avant Garde Gothic" pitchFamily="34" charset="0"/>
              </a:rPr>
              <a:t> (</a:t>
            </a:r>
            <a:r>
              <a:rPr lang="en-US" sz="2800" b="1" dirty="0" smtClean="0">
                <a:solidFill>
                  <a:srgbClr val="FF0000"/>
                </a:solidFill>
                <a:latin typeface="ITC Avant Garde Gothic" pitchFamily="34" charset="0"/>
              </a:rPr>
              <a:t>a)…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1728192" cy="173971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1161381" cy="79114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1249626" cy="821671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93096"/>
            <a:ext cx="1143012" cy="68753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5390" y="3140968"/>
            <a:ext cx="1401798" cy="72734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35" name="Picture 11" descr="https://encrypted-tbn3.gstatic.com/images?q=tbn:ANd9GcS1CCnrBAq_LXOT5GawEGHlt37Uuqaga2zusYud_gouw9HvA4r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005064"/>
            <a:ext cx="993624" cy="109577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1037" name="AutoShape 13" descr="data:image/jpeg;base64,/9j/4AAQSkZJRgABAQAAAQABAAD/2wCEAAkGBxETEhMUExMVEhUXGBQUGBUYFxUZFxUYFxgXFxgVHhkZHCggGholHBQVITMjJSkrMC4uFx8zODMsNygtLisBCgoKDg0OGxAQGzQkICY0LDcvMC8sLDQsLC8tLCwsLC80NCwtLCw0NDcsLCwtNCwsLCwsLCwuNCwsLCwwLCwsNP/AABEIAOEA4QMBIgACEQEDEQH/xAAbAAEAAgMBAQAAAAAAAAAAAAAABAUBAwYCB//EAEEQAAIBAgIGBwQIBQMFAQAAAAECAAMRBCEFEjFBUWEGEyIycYGhUpGxwTNCYnKS0eHwI0NjgqIHFHNTk6OywhX/xAAaAQEAAwEBAQAAAAAAAAAAAAAAAwQFAQIG/8QALBEBAAIBBAIABAQHAAAAAAAAAAECAwQREjEhsSIyQWETI1FxBUKBkaHw8f/aAAwDAQACEQMRAD8A+4xEQEREBERAREQEREBERAREQEREBERAREQERIektJU6Kgvck5BRtMCZOd030jKOaOHUVKoyZj3KfI22tymX0m9bIXoqRbslWqnLZt7B8ifCR8D0cTVPaKcACCRx1rjMyPJF5jaqbDOOJ3yK4vpE5nFBeQppb4Tz/wDr6So7Wp1xwIAJ/DaS8doqpTuQddRwyI8vylcTKVpyUnzMtXFTDljxEf28uj0D0op4g9WymjVH1G3/AHTv9Jfz5bpkaqCquT0yrKfMZeGc+kaMxGvTVuIEtYMs3jyoazTxitHHqUqIiTqZERAREQEREBERAREQEREBERAREQEREBESJpLHCkt9rHJVva55ncBtJgadK6UFKyqpqVG2IOHE8BKmgzmrr1EDVDv7QFJbZAZEDO/rPa4mmgdjVpvWba1xb7o4KPW0n6Kq0rWFRXY5sQQST+UD1h6S3ubnIL2jcZc9l7mYKv2jbUIJABNwwGw5bL+kl1KQ2jI8Rv8AznLaVxz02ZGbI52GywGYF9h36vuge8bpTrLLs3m+0nh+9sqKjBamrfJhcDgd48Dt8jK7FVCwTtXIJuwyyJuDl7ORkyhgyUNRydZDnvGR1fXOR5KRaswmwZJx5ItCPpk6wSkNrsB5Daf3wn0XQ1LVpKOU4bo1gmr1uuYZbFHBePnPotNbACR6enGu8/VPrssXybR9HqIiWFIiIgIiICIiAiIgIiICIiAiIgIiICImvEV1RS7kKqi5J2AQM1qqopZiFUC5JyAA3zjcVif91V6zVK0lGqgO187l7bgfWwmcZimxbAsCuHBuiHI1SNjt9ngPOSaNIsdVfM7lEwNb/EbWt+Hhn+v6tDDp4rHK/wDx4o4UMdVVUcTYWUcZKqaOpEW1bEbGGTX43ElogUaq7N53seJiUa2tTqfP67u2mLfTwgVsfVpAK3aubLU+TD2ue+UOmc0zOesCDvvnnOmxwQ02FTukWP6c5wlF3qHVJLEMyZ8ja/K4zm9odVOaJrbuP8qmXHx8x08YOiWdATqjvAXyNzqlediD7xLhKp6pqY2uyr5Kq3Pp6z3QRFezC4A2+zcLns23T1kvo1gesfWIyFrc+cvoXTaEwQp0xYSymFFpmAiIgIiICIiAiIgIiICIiAiIgIiICImnF4lKaM7sFVRckxM7eZIjdnE4hKas7sFVRck7BOQxWJfFsGcFaAN6dI7anCo/Lgv7LEV3xTB6gK0Qb06J+twqP8h+zKpU2c2Hm25R+fKfPa7Xzln8LF17aODBFI5W79FKkzmy+Z3KJYooUaq7N53seJhFCjVXZ6k8TEo1iKRtHbt78v2J5qVAoJJsBmTMswAucgJzek8eahsMkGznzM5Mu0pyl50hjjUPBRsHzMj9H8HrVKp4uc9wAVdY/Ga2YAXOyb8EGYGmm1idcjn9X0F/Can8KpPO1vt/vp51kxFIq31tWrXCU+5ln7Wrlf1M7TAYNaagCV2iNCLT7R2y7m4ziIiAiIgIiICIiAiIgIiICIiAiIgIiR8djKdFGqVGCqu0/IcTynJmIjeXYjfxDONxaUkZ6jBVXMk/vM8pyVaq+KYVKo1aQzpUTv4VH4ngP2VV3xLirWGqgzpUTu/qPxbluklFLmw824frynz2u185Z/Dx9e2jgwRSOVu/TNNGc2Hm25f15SwRQo1VyHqTxMwihRYZD48zznhqnCUI2pDtrTb9mwmNYTQBeU+ldIa3YTujafa5eE5Ft3a03l50ppDrDqr3B/l+kgKLzKKSbCQ21sQ/U0vowbO4+ufYHKSYsVsluNe08zWlfszhVbEVAKY/hqe97bcR9kfvl3uhdELSFyM5jQWiFooMhe3ulxPp9PgjDTjDJzZJyW3IiJOiIiICIiAiIgIiICIiAiIgIiICIkbSOOp0aZqVDZR7ydygbyZyZiI3l2ImZ2g0hjqdFDUqNqqPeTuAG8mco5fEOK1caqjOlRP1fttxf4TLGpXcVq4sBnSo7kHtNxf4SQilzYeZ4frPnNdr5yzwx9e2jhwRSN57EUubDzPD9ZNUBRYfvnPIsosuyeZnR8PT3aeX7Mk3gCYErdKY+16aHP6zDd9kc4jy7Eb+IeNK4+96aHLYzcfsiViJfIQi3yEi4zEMzdRQPaP0jj6o4DnJseO17RWvaXxSGMRUaqxoUTlsqVB/6Cdx0d0ItFBlaaOjGgFooMv3x8Z0gn0ul0tcFfv9WXnzTkn7EREtICIiAiIgIiICIiAiIgIiICIiAiJF0lpCnQQvUNhsA3sdygbyZyZiI3l2ImZ2g0jj6dBDUqGwHvY7lA3kzlj1lZxWrixH0VHdTHtHi59Phmz1XFauLMPo6W0UhxPFzxm5QWPxPDkOc+b12vnNPCny+2lgwRSN57ZVSxsPM8OXjJIAAsMhAAAsMhEzo8Pdp3IiQdJY7U7K98/4jj4zpEbvOk8fq3RD2t59kcPGU6ruEAeZPvJkfSGMKEUqXarN7kHGSUpNp417TeKwxj8WwPU0c6jd5tyD851HRXo8tJQSLnaSdpPEzT0T6OBBrNmxzJO0mdgotPpNHpIwV3n5mXnz852joAmYiXVciIgIiICIiAiIgIiICIiAiIgIiRNKaRp0KZdzlsAGbMx2Ko3kzlrRWN5diJmdoNJ6Qp0EL1DlsAGbMTsUDeTOYAqVH6+uO1/LpbVog/FzvMwBUqP11fv/AMuntWip+LneZuUFjl5n5eM+a12vnNPCny+2lhwRSN57ZUFj8T8hzklVAFhkIVQBYZCZmfEJLW3IiRNIY0Uxlmx2D5nlOuRG7zpHHagsM3OzlzMpMyeJO07yYJJJJNydp4zRpDG9SAFGtVbJV4czPdazM7R2miIrBpDG9VZEGtWbID2eZl10S6OavbqdpjmzHefymron0cN+sq9p2zJPwHKd1TQAWE+j0WjjDHK3zembqM/P4a9exFAFhPURL6qREQEREBERAREQEREBERAREQERIWltJ08PTLv4Ko7zsdigcZy1orG8uxEzO0M6V0lToUy7nkFGbOx2KBvM5dRUqP11fv8A1Ke1aKndzc7zMIKlR+ur9/6ifVoqdw4vxMkopY8t5+Q5z5rXa6c08KfL7aeHBGON57FUsctm8/Ic5JVQBYZCFUAWGQmZnxD3a25ETXiKwRSzbBlzJ3KOfw2zry047GCmOLHYJQuxJJJuTtPy8JmrULMWbafcBwE043FrRUMRrOe4m8njPda/SE8RtDGOxgoqMtao2SJ8zJ/RXo8zN1tXtOcyeHITX0Y0A9R+urZsf8RwE+g0KIUACfQ6LRRijnfv0z9RqOXw169s0qQUWE9xE0VMiIgIiICIiAiIgIiICIiAiIgIieKtRVUsxAUAkk7ABmTA0aSx6UKbVHOQ3DaxOxQN5M5NRUq1Ovrd/wCpT2rRXgOLneZur4o4hxVYWRfolPP+aR7R3cB4mb8PR1yc7KO83/yOc+b1+tnNb8PH8vtp4MUY68rdsUqetyUZE8TwHzM3gW2ZT2xGwCwGQHATzM3aI6e5tMkRDMqgsx1VG0/IcTOuMOwVSzGyjafkOJnP43Fmo1zkBkq+yPzO8z1j8aap9lR3V4czxb9+MLE4haS67+CrvY8J7iEtK7eZYxeKWkus2ZOSrvY/lN/RvQVStU66tmx2Dco4DnPPR/QtSvU66tt3LuQcPGfRMLh1RQAJvaHRcPjv36UtRqN/hqzh6AQAATbETUUiImCYHKaSxNfF4tsLQqtQo0QpxFVMnLNmtJW+qbZkjn57G0PjsP2sNiWxC76GKbWLfdrAaynxuJC6G6ZwtKk3XVko161WrWqLVvTN3Y2HbAvZQoynR4HSorVGFGz0kFmqg3UuSLIhGTWF9Y7rqMzewRMN0po3C4gNg6mzUrWVSfs1O448DfkJdUaysLqwYcQQR6TLoCLEAg7jmJW1OjmDJv8A7ekG9pUVW/EtjAtIlQdEPTzw9eopH8uqzVabcjrkuv8Aa2XA7JO0ZjBWpU6gBXXUNqnapO1TzBuPKBJiIgIiICIiAiIgJzvSdqjulELdCDUcC121SAFIJHZub87W4zoWYAEnIDOUWiHNU1K5/mGy8qaXC+/tHzlfUxypw37S4p2ty/RQYmvVuq6rJrMFHZ255i4JtlfhsnQVWAAVclHqeMqNJ42mMQqu2qFu9zkCc1UDie8fdJtPFUzsqL758znxxivNKtGZm9YmYbYmQV9tPfFRkVSxdSBwN5Dxl5eXdVBZjqqNp+XjKDHY1qp9lR3V4czxaYx2NNU8EHdX5nnItasqKWc2A95PAc56iE1abeZYr11pqXfZuG9jwE96C0PUxFQVaot7K7kH5zGhdE1MTUFSoLAdxNyDj4z6JgsItNQAJu6HRcfzL9/RT1Oo3+GrOEwq01AAm+ImqokTBMqcX0nwNM6r4qircNdSR4gHKBbxNeHro6h0YOrC4ZSCCOII2zZAh6RxtKmAKmZbJUCl2YjbZFBJtfM7BvtI4x9Y5JhKgG7Xeig9ysxHujDW/wB5XvtFGhbkrNWvbxK5+A4S0gVY0pUV0StRNMVDqK4dXTWsSFOwrexsbWvlfMS0kDTWEepTUU9XWWpSqDWvbsOrWyF901jDYs97EIvKnS+bu1/cIFnKzQC6qVKf/Tq1V8mY1UH4KiwKWMXZUo1R9pGRvNlYg/hE26Lwjp1jVGDPUfrG1QQq9lUCi5vkqLnvNzlsgToiICIiAiIgIiIFN0pxBFIUl79ZhTHIHvHwtl5yRhaYVQq5BQFHgBKs1OuxrnatBdRfvt3j7svKXCLYSraeV08RtXZFrYBTe+YO42IlFj+jNDajNSY+wbD8JuvpOmqvYSoxDliSch8f0kOSlbeJhJS1o6lyeI0LXGYqK67iUN/HJvlNGFDhyjauQDXUm2eQBB986DTmk+ppawyLMEUnYCfrHkACbb5RUatNVLa+sDdmfaWJ2nx3W8pm6uuOkbVjyvYrXtG8pFaqqKWY2A9eQ4mZ0PoqpiagdxZR3E3KOJ4tPWiNFviXDuLKO6vD7R+18J9BwODWmoAEuaHQ8fzMnf0hU1Go/lqYHCLTUACSYiayig47SQRgio1WqRrCmtrhb21mZiFVb8TnY2BtIj0sfU21KOFH2FNZ/wAThVB/sM26AW6NWPerO1S/2L6tIeAphfMk75aQKMdF6DZ12q4o/wBaoxX/ALa2p/4yyo6NoIuolKmqnIqqKFI4WAtJUQOT0dhhgcaKCZYbEq7003U6yZuq8FZbm3ETrJX6b0UuIphSxpurCpTqLbWpuuxhfI7wQdoJleuiMcwtVxxA/o0UpsR95i9vICBIqPbHoBbtYaqW49irS1L8v4j+suJX6K0PRw+sUBLtbXqOzPUe2zWdiSd+WwXlhAREQEREBERAREQEREBIel8ctCjUqsQAils8hfdc8L2kyfMv9c9J2w1HCKbHEOWb/ipAE35F2pjmLzkkOi6NACmrX1usHWFvaL2a/utLupWAGeU+JPS0phcNTrvjjTNk1KLatyoAA/h6mqBYDLbzvO66IdIDi8Ilapqq93puATbWRitwDmAQAbbr75VtSaQsRaLy6OvXLeEjVbbSbASqx2n6anVXttwGZ9w2ecr1wmKxR7V0XgNs8VrNukk7V7bdNaZBIp0e22ezYDxnnQHRqoxBqZ5lrbgTmT4zptCdF6dIAkZ+s6NKYGwSaNPXeJt52RWzzttXpowWDWmoAEkxEsICR9IYgU6VRzsRHf8ACpPym2tWVAWdgqjaWIAHmZUYmscVq06YPU6ytUqkEK6qQ3VpfvhrAFh2dW9iTsCx0ZQ6ujST2ERfwqB8pJiICIiAiIgIiICIiAiIgIiICIiAiIgJ8D6e6XWtpXEO5vTwwXDoOLKNd/8ANyD9wT75Pjum/wDR9nxFer15NJnNa2rr1Gd21nGpdU1QSTvuNxgcDXxGLx1Q9Wj1zfd3F3dqocr+d+U+h9CuhtdKBR2a5dnewKprG1wu8rYDPfJujugdUGnTbF4pdYMwKIy00UbFbt2VuQvLof6c0SP4mKxVTxcW91r+s5NYnt6i0x034fRWDw4/i1aVP7zovxM2VOmmjKPZFYOeCK7X8wLes2YLoDo6nY9QHO8szsD/AGlrS9wejaFL6KlTp/cRV+AnYjZ5md3Or0zep9BgMXV4FkFNT/cSRNiY7S9Tu4XD4f8A5axc+6kPnOoiBzy4DSbd/GUqXKlh7+tRj8JuXQLn6TGYqpyDU6Y/8SKfWXcQK3DaCwyEMKYZhseoWqOPB6hLD3yyiICIiAiIgIi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AutoShape 15" descr="data:image/jpeg;base64,/9j/4AAQSkZJRgABAQAAAQABAAD/2wCEAAkGBxASEBAQDxIPFRASFxQQFBAQEA8PEBASFBIWFxURExgYHCggHBolHxUVIjQkJSkrLi4uGSA0ODMsNyotMCsBCgoKDg0OGxAQGywkICYsLC8vLywsLCwsMiwuLCwsMTcsLCwsLCwsNDQsLCwsNywsLCwsLC8sLC8sLCwsLiwsLP/AABEIAOEA4QMBEQACEQEDEQH/xAAbAAEAAgMBAQAAAAAAAAAAAAAABgcBBAUCA//EADoQAAIBAQQIBAUDAwQDAQAAAAABAgMEBREhEhMiMUFRYYEGFHGRByMyQrFiocFSgtEzcpLwsuHxQ//EABoBAQACAwEAAAAAAAAAAAAAAAADBAECBQb/xAAwEQEAAgIBAwIEBQMFAQAAAAAAAQIDETEEEiETQQVxgbEyUWGR0SLh8CNDUqHBQv/aAAwDAQACEQMRAD8AvEAAAAAAAAAAAAAAAAAAAAAAAAAAAAAAAAAAAAAAAAAAAAAAAAAABo3ne9ns6Tr1YQx3J4ucv9sVm+yMTaI5S48N8k6pG2pYfFNirSUIVkpPJKpGdLF8lppJvoaxespL9HmpG5r+3n7OybqwAAAAAAAAAAAAAAAAAAAAAAAAAAAABq3nboUKNStP6YLHDjJ7oxXVtpdzEzqNt8eOclorHugNlsbrzlaLRtVJ5vHdFcIx5JEMRvzLqXv2R2U4hi8ruhg8kLRDbDlttrXb4tr2RqE/m0VloTe3Ffol/Dy9DWMk1TZeix543Hif85hPbj8QWa1xxoTTks5U5bNWHrHl1WK6k9bxbhx8/TZMM6vH19nVNkAAAAAAAAAAAAAAAAAAAAAAAAAAAEG8X27X2iFlg/l0Wp1MN0qrWzH+1PH1l0IrzudOl0tOzHOSeZ4+T6U3oxDXmXLvC2LM1mVzFiRW8pKWJFK/SO1y6NOpCanTlKM4vGM4NxlF800YiGb2rManhbPw+8TTtVOdG0YeYo4YySw1tN4pTw3aWKaeHR8cCzjvvxLg9b00YrRanE/9JcSKIAAAAAAAAAAAAAAAAAAAAAAAAcrxJeqs1BzWGsk9XTW/bfHDkli+wETst0unpVouU4VG6kpSznGUnjJy5rFvMjmul2nUd8RWXi22tJGsyt4se0VvS2b8yGZdPFTUOLGu3I1SWh3bFSTWZJClefKSfDmxvzlerH6I0tW+TlOcWl7QZJjjypddf/Tis/mscmcoAAAAAAAAAAAAAAAAAAAAAAAYYFZXzennLbhF40KLdOHKTx26ndrD0SAmt1rQgkgOR4h8Ma1OdlcY1N7pSypz/wBr+1/t6byO9N8L3TdZ6c6v5hVd7wq06jpV4Tp1F9k1g8Oa4NdVkVpiYny7+PJS9e6s7hi76GLEQ1yWdmbaUYQTc5NQjFb5Sk8FFd2bq3jmeFseG7pVls8KWTn9dSS++o/qfoskuiRYrXUOHny+rebft8nUNkIAAAAAAAAAAAAAAAAAAAAAAAjnjq9tRZZRi2qtVOEcN8VhtT9v3aK3U9TXBETPnft91jp8E5ZmIRTwxdyVONRYOLWKaJ62i0bjhBas1nUpRZ6+Bsw6FOumsQIr4vttKcNCrCE4rcpLOL5xe9PqjExE8t6ZLY53WdINZKe09TjhwUnj2xI5x/kvU66Z8XTT4eXPOpWna68cFSbp0ovDObW1U7J4L1fIUp53J1XUxNOyk88rFJXOAAAAAAAAAAAAAAAAAAAAAAAHmpNRTlJpRSbbeSSWbbMTOo3LMRudQqm+re7ZXlPPQ+inHlBPLu9/c8r1fUzly93txHy/u72HFGHHr932uqtUsb0ZJyoSeMorN03/AFw/lcSz0fXTintvwr58Nc0bjlKIKM4qdOSlF5qSzTPQVtFo3Wdw5NqzWdS1rwtmqg8zZhXt7291J4IDqXFd8pOEIrGc2or/AC+izfYC2bBZI0qcKUN0Vhjxb4yfVvFgbAAAAAAAAAAAAAAAAAAAAAAAABCfiLfejFWSm9qphKq19tPHKHdr2XU5fxLqO2vpx78/J0egwbn1J9uPm5fhG63JOtJbK2Y9ZcX2/wC7jndL0/fvJbiOFnqsuv6Idq12JPejXN0/nwr0vLiujVoSc6EsMc3BrGEvVfyszTDny4J/pn+E1opljV4ca/b2qTT0oOL/AEvGPbidnD8Sx3/FGvsqX6K3NJ24t0UdOeLax5cS9XJW/wCGdqtsdqfijS0/BN2aMXaJLOWxTXKOOcu7Xsupu0SoAAAAAAAAAAAAAAAAAAAAAAAA0r4vKFmoVK9T6YLHDjKTyjFdW8ER5ckY6TafZJixzktFYVBYqdW22rN41K0nKUuEVxfoksvRI85MXz5P1l3pmuHH+kLVpWaFOnGnBYRglFduL6nW1FKxWOIcebTady16scSC3lJDQtFDErXxRKSJRy+qMVsYZvN9EUc/+nOvdaw+fLnXV4aVqrwp4YR+qclvjBb8Or3L1JuirbNkisfX5N8+WMdJmVv0KMYRjCCSjFKMYrcopYJI9REa8ODM78vZlgAAAAAAAAAAAAAAAAAAAAAAAVV8Rb911fy9N/KoN44bp1dzf9ucfXSOJ1+fvt2RxH3dnocHZXvnmfs7ngW6dTQ1818yssVjvjT3pd9/sOmp2V755n7Iuqyd9uyOI+6QTq4m1sm0MV08M12y17ZVjThKpLdFbub4JGL3ilZvb2ZrE2nUIXVm5yc5fVJ4/wDpHBveb2m08y6FYisahYPhm6tRR2l82eEp9OUO35bPV/D+l9DF5/FPmf4+jkdTm9S/jiOHXL6sAAAAAAAAAAAAAAAAAAAAAAAI943v3ylmeg/n1cYU+cctqp/an7tFXq8/pU8czws9Lh9W/niOVbeEbo8zaFpf6VPCdR888od3+yZxMWPvt54dfPl7K+OVnV6vBbi1lybnUOdSr5pkW2+nuJtHlrKLeI7w1lTVRexTef6p8X23e5zutzd1uyOI+61gx6jun3bvg+69ZU101sU3lj91Th7b/XAsfCek9S/q24jj5/2+6LrM3bXtjmfsnJ6dygAAAAAAAAAAAAAAAAAAAAAAB5q1FGLlJpRinJt5JJLFtmJnUblmI3OoUj4nvmVstMqiT0cdXRhx0MdnLm28e+HA8/1Gac19+3s72DFGKmv3Ty4LtVls8aeWslt1GuM2t3ot3bqY32xpVvPfbbeUjTZp7TNoljTRvy8dTS2X8yeMY80uM+35Zrmy+nTxzLOOnfb9EXu+yyqThSh9Unh6c2+iWZzcWK2W8UrzK5e0UrNpWjYLJGjThShuisOrfGT6t5nssOGuHHFK8Q4OS83tNpbBK0AAAAAAAAAAAAAAAAAAAAAAAEC+J1/aMFY6b2ppSqtcIfbDu1j6Lqc3r8+o9OPfn5Oj0ODc+pPtwjvgW6tKbtU1sU9mmn91TjLt+X0OXHjyu57/APzCaSnizSbbQRGmVIzEmnrWJJyk8IxTbb3JLezes+8tZQq8Lc61WVR7t0Y/0xW5fz3KGa83ttcx07Y0mvgi6tCn5ia26i2E/tp8++/0wO78K6Xsp6tuZ4+X9/4c3rc3dbsjiPulB11AAAAAAAAAAAAAAAAAAAAAAAAaN93nCzUKlepugso8ZyeUYL1ZHlyRjpNpSYsc5LxWFJ4VrZac3jVrSblLhHm/9qX7LA87a03tNrO9quOmo4hZFGjClThSp5QgtFdebfVvPuRWsrRG53L0ma7baekzaGsw4Xii8N1ng+UqjXvGH8+xjLbUdsJMNNz3S1/C90+ZrqL/ANKGEqj6cId/xibdF03r5dTxHmf8/Vnqc3pU3HM8LSSwyW7keqcFkAAAAAAAAAAAAAAAAAAAAAAAAqf4jX9r6+opv5NBtPDdOruk+30/8jiddn779kcR93Z6LB2U7p5n7Pv4Ou3VUnaJr5lVbOO+NPh77/TA59rJck906dzSItmmUzLD5W+2qjSlUe/dGP8AVN7l/PojeJ15axXunSFxcpyxeMpzfq5Sk93riyHzadLfiIWx4bulWahGGWse1UfOb4ei3HqOk6eMGOK+/v8ANwOozerfft7OqWkAAAAAAAAAAAAAAAAAAAAAAAAjvje/fK2dqD+fVxhT5xy2qnbH3aKnWZ/Sp45nha6TB6t/PEcquuC7PMVlF/6cNuo+a4R7/wCTz8zqHayW1Ce1Z8txDMoa108phl7gZhiUQv28ddVwi/lU8Yx5SfGff8JGZlLjpqPKR/D65tObtVRbMG400/unxn6Ld648jp/DOm7rerb24+al1+fUenHvysE7jkgAAAAAAAAAAAAAAAAAAAAAADxWqxjGU5NKMU5Sk8kkli2zEzERuWYiZnUKV8S3vK12iVXPR+ilDioJ7Kw5vf6s851Gac2Sbe3t8noMGKMVO390puewKz0VD/8ASW1Uf6nw9Fu/+lO1ty1/FO2ziaNmUZHM8RW/V09XF/MqLDrGHF993ubQxWu5cG57unaK0KMN8nnLDKMV9Un6L+ES4cU5bxSEmXJGOk2lctjssKVOFKmsIQSil0XF9T1NKRSsVrxDzt7ze02nmX2NmoAAAAAAAAAAAAAAAAAAAAAAAgnxJvzCKsdN5ywnVa4R3xh33volzOX8R6jUelH1dP4fg3PqT9EY8KXfpTdomtinlDH7p8+35a5HEvbUadDJPtCTTliyJiI0xiAqVYwjKc8oxWL/AMLqZhifyQq1WmVWcqk98uHCK4JEkpaxqFleA7k1FHXVF82sk898Ke+MfV7325Hf+H9N6dO63M/Zx+tz99+2OI+6UHQUQAAAAAAAAAAAAAAAAAAAAAABo31ecLNQqVp/aso8ZyeUYr1ZFmyxipN5S4cU5LxWFMydW0183jVrSbb4LHNv0S/ZHmb3m0zez0MRGOuo4hNadKNOEaUPpgsFzfNvq3iyrM7lFWN+ZMQ3ZQYR/wASW7SkqEXswzn1ny7fn0JaxqNs0j3ffwXcnma+lNfJpYSnjuk/tp/y+i6l7oen9XJueIQdZn9Kmo5la56JwgAAAAAAAAAAAAAAAAAAAAAAAAh3xHi506FFcZup/wAY6K/82Ueup30iv1Xeht22myP3DdmpU6ks5ywinh9MeK75exweoxWpEfk6XqRedOg2VUoGWvedt1NJyX1y2YLrz9F/g2rG5a63OkTs9GU5RhFOU5tJLjKUmTxWbTERykmYrG5XJcF1RstCFGODa2py/rm/ql/C6JHpunwxhxxWPr83ns+act5tLok6EAAAAAAAAAAAAAAAAAAAAAAAAIh4kena1HhCMV3bcn+zRSzzu+l3BGqbfR2daOBDfHFq6lvW8xO3Mq0mngcfL0l6z/T5hfpmiY8vnilvaS65Ff0sn/Gf2b98fmid6W3XVHL7I7MF05+r3kkRqElY0mXw6uTfbKi5wpJ+0qn5iu52PhvT/wC7b6fz/wCOb8Qz/wC3H1Tw67lgAAAAAAAAAAAAAAAAAAAAAAAAAh7WnaK0/wBbS9I7K/BQt5vMr9fFIhuMMNecUaabbce8prBo1mElZa1weEnaJ6ybcbOnnhlKo/6Y8lzft01p0NMk908M5OsmkajlZNCjGEYwgkoxSjGK3JJYJHVrWKxqHLtM2ncvoZYAAAAAAAAAAAAAAAAAAAAAAAADzOWCb5LH2Ai1hpNLF73m/VlCIXpl96rwQliHLttpwRrMpIh6uO5JV3rauKorctzqdF+nr/1SYsXd5nhHly9viOU0hBRSjFJJZJJYJJcEXVJ6AAAAAAAAAAAAAAAAAAAAAAAAAADRv2eFltHPVzS9XFpfkCE3b4mpUkqdsloYZKs03Frhp4bn13c8CK2P3hLXJ+bqV7ZCcNOlOE4PdOnKM4vusivaNLFZ29XNcjrNVayapb1HjU9f0/k2x4u7zPDXJl7fEcpbGKSSWSWSSySXItqjIAAAAAAAAAAAAAAAAAAAAAAAAAAAOT4qqqNkqt/oXvUigKJ8dXomtFb3ll+DLCQfCn4dSpzjb7w04N7VOybUW+U7Ql+0H35GJjbMeFyq1R6+wGfNR6+wDzMevsA8zHr7AZ8xHr7APMR6+wDXx6+wGdeuoDXIBrUBnWoBrEA1iAzpoBpoBpIDOkAxAYgMQMgAAAAAA5viG7HabNUoKeg56OE8NLRcZqSyxXICO3B8PLPZqirzeutKzjVqR2ab50obovq8X1AlHk3zX7gPKPmgM+UfNAPKvmgM+VfNAPLPmgM+WfNAZ8u+aAeXfNAZ1D5oBqXzAzqQM6oBqwM6sDOgA0AM6IDRAzgAwAAZ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AutoShape 17" descr="data:image/jpeg;base64,/9j/4AAQSkZJRgABAQAAAQABAAD/2wCEAAkGBxASEBAQDxIPFRASFxQQFBAQEA8PEBASFBIWFxURExgYHCggHBolHxUVIjQkJSkrLi4uGSA0ODMsNyotMCsBCgoKDg0OGxAQGywkICYsLC8vLywsLCwsMiwuLCwsMTcsLCwsLCwsNDQsLCwsNywsLCwsLC8sLC8sLCwsLiwsLP/AABEIAOEA4QMBEQACEQEDEQH/xAAbAAEAAgMBAQAAAAAAAAAAAAAABgcBBAUCA//EADoQAAIBAQQIBAUDAwQDAQAAAAABAgMEBREhEhMiMUFRYYEGFHGRByMyQrFiocFSgtEzcpLwsuHxQ//EABoBAQACAwEAAAAAAAAAAAAAAAADBAECBQb/xAAwEQEAAgIBAwIEBQMFAQAAAAAAAQIDETEEEiETQQVxgbEyUWGR0SLh8CNDUqHBQv/aAAwDAQACEQMRAD8AvEAAAAAAAAAAAAAAAAAAAAAAAAAAAAAAAAAAAAAAAAAAAAAAAAAABo3ne9ns6Tr1YQx3J4ucv9sVm+yMTaI5S48N8k6pG2pYfFNirSUIVkpPJKpGdLF8lppJvoaxespL9HmpG5r+3n7OybqwAAAAAAAAAAAAAAAAAAAAAAAAAAAABq3nboUKNStP6YLHDjJ7oxXVtpdzEzqNt8eOclorHugNlsbrzlaLRtVJ5vHdFcIx5JEMRvzLqXv2R2U4hi8ruhg8kLRDbDlttrXb4tr2RqE/m0VloTe3Ffol/Dy9DWMk1TZeix543Hif85hPbj8QWa1xxoTTks5U5bNWHrHl1WK6k9bxbhx8/TZMM6vH19nVNkAAAAAAAAAAAAAAAAAAAAAAAAAAAEG8X27X2iFlg/l0Wp1MN0qrWzH+1PH1l0IrzudOl0tOzHOSeZ4+T6U3oxDXmXLvC2LM1mVzFiRW8pKWJFK/SO1y6NOpCanTlKM4vGM4NxlF800YiGb2rManhbPw+8TTtVOdG0YeYo4YySw1tN4pTw3aWKaeHR8cCzjvvxLg9b00YrRanE/9JcSKIAAAAAAAAAAAAAAAAAAAAAAAAcrxJeqs1BzWGsk9XTW/bfHDkli+wETst0unpVouU4VG6kpSznGUnjJy5rFvMjmul2nUd8RWXi22tJGsyt4se0VvS2b8yGZdPFTUOLGu3I1SWh3bFSTWZJClefKSfDmxvzlerH6I0tW+TlOcWl7QZJjjypddf/Tis/mscmcoAAAAAAAAAAAAAAAAAAAAAAAYYFZXzennLbhF40KLdOHKTx26ndrD0SAmt1rQgkgOR4h8Ma1OdlcY1N7pSypz/wBr+1/t6byO9N8L3TdZ6c6v5hVd7wq06jpV4Tp1F9k1g8Oa4NdVkVpiYny7+PJS9e6s7hi76GLEQ1yWdmbaUYQTc5NQjFb5Sk8FFd2bq3jmeFseG7pVls8KWTn9dSS++o/qfoskuiRYrXUOHny+rebft8nUNkIAAAAAAAAAAAAAAAAAAAAAAAjnjq9tRZZRi2qtVOEcN8VhtT9v3aK3U9TXBETPnft91jp8E5ZmIRTwxdyVONRYOLWKaJ62i0bjhBas1nUpRZ6+Bsw6FOumsQIr4vttKcNCrCE4rcpLOL5xe9PqjExE8t6ZLY53WdINZKe09TjhwUnj2xI5x/kvU66Z8XTT4eXPOpWna68cFSbp0ovDObW1U7J4L1fIUp53J1XUxNOyk88rFJXOAAAAAAAAAAAAAAAAAAAAAAAHmpNRTlJpRSbbeSSWbbMTOo3LMRudQqm+re7ZXlPPQ+inHlBPLu9/c8r1fUzly93txHy/u72HFGHHr932uqtUsb0ZJyoSeMorN03/AFw/lcSz0fXTintvwr58Nc0bjlKIKM4qdOSlF5qSzTPQVtFo3Wdw5NqzWdS1rwtmqg8zZhXt7291J4IDqXFd8pOEIrGc2or/AC+izfYC2bBZI0qcKUN0Vhjxb4yfVvFgbAAAAAAAAAAAAAAAAAAAAAAAABCfiLfejFWSm9qphKq19tPHKHdr2XU5fxLqO2vpx78/J0egwbn1J9uPm5fhG63JOtJbK2Y9ZcX2/wC7jndL0/fvJbiOFnqsuv6Idq12JPejXN0/nwr0vLiujVoSc6EsMc3BrGEvVfyszTDny4J/pn+E1opljV4ca/b2qTT0oOL/AEvGPbidnD8Sx3/FGvsqX6K3NJ24t0UdOeLax5cS9XJW/wCGdqtsdqfijS0/BN2aMXaJLOWxTXKOOcu7Xsupu0SoAAAAAAAAAAAAAAAAAAAAAAAA0r4vKFmoVK9T6YLHDjKTyjFdW8ER5ckY6TafZJixzktFYVBYqdW22rN41K0nKUuEVxfoksvRI85MXz5P1l3pmuHH+kLVpWaFOnGnBYRglFduL6nW1FKxWOIcebTady16scSC3lJDQtFDErXxRKSJRy+qMVsYZvN9EUc/+nOvdaw+fLnXV4aVqrwp4YR+qclvjBb8Or3L1JuirbNkisfX5N8+WMdJmVv0KMYRjCCSjFKMYrcopYJI9REa8ODM78vZlgAAAAAAAAAAAAAAAAAAAAAAAVV8Rb911fy9N/KoN44bp1dzf9ucfXSOJ1+fvt2RxH3dnocHZXvnmfs7ngW6dTQ1818yssVjvjT3pd9/sOmp2V755n7Iuqyd9uyOI+6QTq4m1sm0MV08M12y17ZVjThKpLdFbub4JGL3ilZvb2ZrE2nUIXVm5yc5fVJ4/wDpHBveb2m08y6FYisahYPhm6tRR2l82eEp9OUO35bPV/D+l9DF5/FPmf4+jkdTm9S/jiOHXL6sAAAAAAAAAAAAAAAAAAAAAAAI943v3ylmeg/n1cYU+cctqp/an7tFXq8/pU8czws9Lh9W/niOVbeEbo8zaFpf6VPCdR888od3+yZxMWPvt54dfPl7K+OVnV6vBbi1lybnUOdSr5pkW2+nuJtHlrKLeI7w1lTVRexTef6p8X23e5zutzd1uyOI+61gx6jun3bvg+69ZU101sU3lj91Th7b/XAsfCek9S/q24jj5/2+6LrM3bXtjmfsnJ6dygAAAAAAAAAAAAAAAAAAAAAAB5q1FGLlJpRinJt5JJLFtmJnUblmI3OoUj4nvmVstMqiT0cdXRhx0MdnLm28e+HA8/1Gac19+3s72DFGKmv3Ty4LtVls8aeWslt1GuM2t3ot3bqY32xpVvPfbbeUjTZp7TNoljTRvy8dTS2X8yeMY80uM+35Zrmy+nTxzLOOnfb9EXu+yyqThSh9Unh6c2+iWZzcWK2W8UrzK5e0UrNpWjYLJGjThShuisOrfGT6t5nssOGuHHFK8Q4OS83tNpbBK0AAAAAAAAAAAAAAAAAAAAAAAEC+J1/aMFY6b2ppSqtcIfbDu1j6Lqc3r8+o9OPfn5Oj0ODc+pPtwjvgW6tKbtU1sU9mmn91TjLt+X0OXHjyu57/APzCaSnizSbbQRGmVIzEmnrWJJyk8IxTbb3JLezes+8tZQq8Lc61WVR7t0Y/0xW5fz3KGa83ttcx07Y0mvgi6tCn5ia26i2E/tp8++/0wO78K6Xsp6tuZ4+X9/4c3rc3dbsjiPulB11AAAAAAAAAAAAAAAAAAAAAAAAaN93nCzUKlepugso8ZyeUYL1ZHlyRjpNpSYsc5LxWFJ4VrZac3jVrSblLhHm/9qX7LA87a03tNrO9quOmo4hZFGjClThSp5QgtFdebfVvPuRWsrRG53L0ma7baekzaGsw4Xii8N1ng+UqjXvGH8+xjLbUdsJMNNz3S1/C90+ZrqL/ANKGEqj6cId/xibdF03r5dTxHmf8/Vnqc3pU3HM8LSSwyW7keqcFkAAAAAAAAAAAAAAAAAAAAAAAAqf4jX9r6+opv5NBtPDdOruk+30/8jiddn779kcR93Z6LB2U7p5n7Pv4Ou3VUnaJr5lVbOO+NPh77/TA59rJck906dzSItmmUzLD5W+2qjSlUe/dGP8AVN7l/PojeJ15axXunSFxcpyxeMpzfq5Sk93riyHzadLfiIWx4bulWahGGWse1UfOb4ei3HqOk6eMGOK+/v8ANwOozerfft7OqWkAAAAAAAAAAAAAAAAAAAAAAAAjvje/fK2dqD+fVxhT5xy2qnbH3aKnWZ/Sp45nha6TB6t/PEcquuC7PMVlF/6cNuo+a4R7/wCTz8zqHayW1Ce1Z8txDMoa108phl7gZhiUQv28ddVwi/lU8Yx5SfGff8JGZlLjpqPKR/D65tObtVRbMG400/unxn6Ld648jp/DOm7rerb24+al1+fUenHvysE7jkgAAAAAAAAAAAAAAAAAAAAAADxWqxjGU5NKMU5Sk8kkli2zEzERuWYiZnUKV8S3vK12iVXPR+ilDioJ7Kw5vf6s851Gac2Sbe3t8noMGKMVO390puewKz0VD/8ASW1Uf6nw9Fu/+lO1ty1/FO2ziaNmUZHM8RW/V09XF/MqLDrGHF993ubQxWu5cG57unaK0KMN8nnLDKMV9Un6L+ES4cU5bxSEmXJGOk2lctjssKVOFKmsIQSil0XF9T1NKRSsVrxDzt7ze02nmX2NmoAAAAAAAAAAAAAAAAAAAAAAAgnxJvzCKsdN5ywnVa4R3xh33volzOX8R6jUelH1dP4fg3PqT9EY8KXfpTdomtinlDH7p8+35a5HEvbUadDJPtCTTliyJiI0xiAqVYwjKc8oxWL/AMLqZhifyQq1WmVWcqk98uHCK4JEkpaxqFleA7k1FHXVF82sk898Ke+MfV7325Hf+H9N6dO63M/Zx+tz99+2OI+6UHQUQAAAAAAAAAAAAAAAAAAAAAABo31ecLNQqVp/aso8ZyeUYr1ZFmyxipN5S4cU5LxWFMydW0183jVrSbb4LHNv0S/ZHmb3m0zez0MRGOuo4hNadKNOEaUPpgsFzfNvq3iyrM7lFWN+ZMQ3ZQYR/wASW7SkqEXswzn1ny7fn0JaxqNs0j3ffwXcnma+lNfJpYSnjuk/tp/y+i6l7oen9XJueIQdZn9Kmo5la56JwgAAAAAAAAAAAAAAAAAAAAAAAAh3xHi506FFcZup/wAY6K/82Ueup30iv1Xeht22myP3DdmpU6ks5ywinh9MeK75exweoxWpEfk6XqRedOg2VUoGWvedt1NJyX1y2YLrz9F/g2rG5a63OkTs9GU5RhFOU5tJLjKUmTxWbTERykmYrG5XJcF1RstCFGODa2py/rm/ql/C6JHpunwxhxxWPr83ns+act5tLok6EAAAAAAAAAAAAAAAAAAAAAAAAIh4kena1HhCMV3bcn+zRSzzu+l3BGqbfR2daOBDfHFq6lvW8xO3Mq0mngcfL0l6z/T5hfpmiY8vnilvaS65Ff0sn/Gf2b98fmid6W3XVHL7I7MF05+r3kkRqElY0mXw6uTfbKi5wpJ+0qn5iu52PhvT/wC7b6fz/wCOb8Qz/wC3H1Tw67lgAAAAAAAAAAAAAAAAAAAAAAAAAh7WnaK0/wBbS9I7K/BQt5vMr9fFIhuMMNecUaabbce8prBo1mElZa1weEnaJ6ybcbOnnhlKo/6Y8lzft01p0NMk908M5OsmkajlZNCjGEYwgkoxSjGK3JJYJHVrWKxqHLtM2ncvoZYAAAAAAAAAAAAAAAAAAAAAAAADzOWCb5LH2Ai1hpNLF73m/VlCIXpl96rwQliHLttpwRrMpIh6uO5JV3rauKorctzqdF+nr/1SYsXd5nhHly9viOU0hBRSjFJJZJJYJJcEXVJ6AAAAAAAAAAAAAAAAAAAAAAAAAADRv2eFltHPVzS9XFpfkCE3b4mpUkqdsloYZKs03Frhp4bn13c8CK2P3hLXJ+bqV7ZCcNOlOE4PdOnKM4vusivaNLFZ29XNcjrNVayapb1HjU9f0/k2x4u7zPDXJl7fEcpbGKSSWSWSSySXItqjIAAAAAAAAAAAAAAAAAAAAAAAAAAAOT4qqqNkqt/oXvUigKJ8dXomtFb3ll+DLCQfCn4dSpzjb7w04N7VOybUW+U7Ql+0H35GJjbMeFyq1R6+wGfNR6+wDzMevsA8zHr7AZ8xHr7APMR6+wDXx6+wGdeuoDXIBrUBnWoBrEA1iAzpoBpoBpIDOkAxAYgMQMgAAAAAA5viG7HabNUoKeg56OE8NLRcZqSyxXICO3B8PLPZqirzeutKzjVqR2ab50obovq8X1AlHk3zX7gPKPmgM+UfNAPKvmgM+VfNAPLPmgM+WfNAZ8u+aAeXfNAZ1D5oBqXzAzqQM6oBqwM6sDOgA0AM6IDRAzgAwAAZ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43" name="Picture 19" descr="https://encrypted-tbn1.gstatic.com/images?q=tbn:ANd9GcR9pLP91zfChYOdrjbCvGzyJooxk0e1phUamw7IwgYDnW78CLt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3645024"/>
            <a:ext cx="879773" cy="879773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1045" name="Picture 21" descr="http://freedesignfile.com/upload/2013/08/school_bag_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509120"/>
            <a:ext cx="1052333" cy="132320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60" name="TextBox 59"/>
          <p:cNvSpPr txBox="1"/>
          <p:nvPr/>
        </p:nvSpPr>
        <p:spPr>
          <a:xfrm>
            <a:off x="467544" y="1484784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school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1187624" y="184482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27784" y="39330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school</a:t>
            </a:r>
            <a:r>
              <a:rPr lang="en-US" b="1" dirty="0" smtClean="0">
                <a:solidFill>
                  <a:srgbClr val="C00000"/>
                </a:solidFill>
                <a:latin typeface="ITC Avant Garde Gothic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ITC Avant Garde Gothic" pitchFamily="34" charset="0"/>
              </a:rPr>
              <a:t>bag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2627784" y="429309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52" grpId="0"/>
      <p:bldP spid="60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ln w="28575">
            <a:solidFill>
              <a:srgbClr val="CC3300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</a:rPr>
              <a:t>DAY BY DAY</a:t>
            </a:r>
            <a:endParaRPr lang="ru-RU" sz="4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80226" cy="108776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1165101" cy="109278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24824" y="1311880"/>
            <a:ext cx="1083294" cy="114107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861990" cy="123825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780928"/>
            <a:ext cx="1008112" cy="117025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3125" y="1340768"/>
            <a:ext cx="1109115" cy="108012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64104" y="1184968"/>
            <a:ext cx="1150243" cy="131782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5719" y="4293097"/>
            <a:ext cx="1014877" cy="1080119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95536" y="764704"/>
            <a:ext cx="856895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Расскажи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лете: что ты делаешь утром, днем и вечером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420888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have a shower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420888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have breakfast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0506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listen to music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242088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have supper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920" y="2420888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have lunch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2348880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watch a video/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watch cartoons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393305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play games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393305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visit my friend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050" name="AutoShape 2" descr="data:image/jpeg;base64,/9j/4AAQSkZJRgABAQAAAQABAAD/2wCEAAkGBxQTEhUUExQWFhQXFx4YFxcYGB8cGRocHBgdHB8aHBwcHCggHBwmHB8eITEiJSotLi4uGB8zODMsNygtLisBCgoKDg0OGxAQGy8kICQsLCw0LCwsLDQsLCwsLCwsLCwsLCwsLCwsLCwsLCwsLCwsLCwsLCwsLCwsLCwsLCwsLP/AABEIAKwBGAMBEQACEQEDEQH/xAAcAAABBQEBAQAAAAAAAAAAAAAFAAMEBgcBAgj/xABPEAACAQMCAwQGBgcEBggHAQABAgMABBESIQUxQQYTUWEHIjJxgZEUI0JSobEzYnKCksHRFUNTshaiwtLh8AgkRFRzg9PiNGNkk5Sj8Rf/xAAbAQACAwEBAQAAAAAAAAAAAAAAAwEEBQIGB//EADYRAAIBAgQDBQgDAAICAwAAAAABAgMRBBIhMQVBURMiYXGBBhQykaGx4fBCwdEV8SNSM3KC/9oADAMBAAIRAxEAPwDcaAFQAqAFQAqAFQAs0ALNACzQAqAFQAqAFQAN47xyC0j724lWNOhY8z4AcyfIUAZjxv0uSvqFnAEXpLNksfMRDkPe3wqrUxUIuy1LEMNOSu9EZ/e9r+IzSgS3syrucIDETuNl07n5mh4h5LxWvnf5nSoLPZ/4O23HL5MPDfXIPhK7SKf3ZM4pEcXJO09fIbLCRkrxNV9HXpJW7It7vTFeDAHRJvNP1v1fl5X4TU1eJSnBwdmaMK6ORUAKgBUAKgDmaAEaAM+7WeliztJBFGDcy6irLGRhSDjBY7ZztgUAH+xnbCDiEbNHlJEIEkT+2hPI7c1PQjbY0XJsWLNBB2gBUAKgBUAKgBUAKgBUAKgBUAV7tX2zteHgd+/rt7ESDVI3uUdPM0XAo1/6UrqTa2s1iH37l/W/+2nL4tSJYmC8R8cPN+AAue0nFpNzfLH5RwjH40r3yPQZ7o+o9adt+MqAGktWx95Dk/EEVPvcehHusupKft9xbobQfuP/AL1Hvcege6y6h7sF6RHmuTZ3wjWdgGhePIVxjdCDyYYyPHfljd9OopxuhFSDg7M0oGmHB2gBUAQuL8SS3hknkOEjUuxHgPDzoA+aOO9opr+5NxP7K7RRbkRBtwqjq5ABJx4eWKeIqZllX7+C3QhleZ/v5PFvYtM+BGzsOgOyjxbkqn3mqizJaPTqWpWb136Bb/QmfUrDQuAQRrbrjwG1SprK4t/Q5cdbpfUZ4hwG4hUnTkcyyHXp8ypAbHurlRUnv/R05NLa31A1xF3qgZ0yL6yMDyPRlPPGa6hN0pZlt+/UipBVI5ef7sbx6Ku2p4hbsso03UBCzDlnPJwPA4OfAj3Vqppq6Mxpp2ZeKkgVACoAVADF5r0P3YUyaToDZ06sbZxvjNAHz7f9tuKS3E0Et13LxEqy26rozno5ycj+tcylY7hG4Ft+Hovix1F8scnV4++lOTY1RSPVrdTxTfSbKfu5ANDdVYA+yw946/hXUZWIlDNqjU+xHpSEzrb38YgmYhUkB+qkPhk+wxPIdfLlTE0xLTRce1fa22sIw9w+59iNd5H/AGV6+/lUkFPT002nNra7QeLRjH4Oai6Jsyw8B9JHDrshY7lVc8lk9Qn3asA1JBa80AdoAVACoAVACoACdse0CWFpLcuM6B6q/eY7KvxNAGF2OuZmu7g6rib1mONlHRVHQYrNxFVyll5GjQpKMc3Mn1WLAuoA3J2AG5PuA3PwqVfkQ2luE17OXbDKxAf+I+n8ACfhXSiubOHJ8kI9l74c44WHispB+TJ/OussOT+n5IU5819Sudo+Dv6pKtBcx+vEx2JKnOFYHBGfA7UylN031TF1IRqLo0bt2O4z9MsoLggAyRgsByDciPnWkZ4aoAVAGV+nbi5WK3s1P/xDlpMf4ceDg+9iP4TS6sssGxlKOaaRmPCrJpZ+7HqlmODjYKACz+ZycfKszRq75L/pGk3ZvzLXwzjsK6YbaC4kjzgSrGShOcFi5xnzNdSpO15NLwFqotkn5llpA0Ccd4vcQsBDaPOunJYPpwfADBJ23p1OnGS70rC6k5ReiuUrjMmvM8cbx5Y5jddJSQDJTl7LruDjmp8qY4JPV38f780cxm2nZW/dvUNejXiAh4rA6n1LhTE2+xyNSE/EYpuEk9YPkKxcVpNcz6IFXSmKgBUAM3NykYy7KgJAyxAGScAZPUnYDrQBVu0nGpbWYu8sUVtoH1k5GgNn2URPrJH2JyWAA6HmADHu209nlrnh4uGlkbMwELC2J5s41bqST0YiuJOL0b+p3FSWtgbcWZI1TRqACBrD5HrDIIIx6vTPjSIzTdkPcGldnm1tyhc4yTjG/tYHM+fQnrgV23chK2xC4iss6PHFGWwA7jqgGchs9cgY8RnHKnUqMp6x5C6kuRM4ZNJOBKe8nmYeu53O2wUu2wwOmfGk1Jpbs7px00DK8LlxnSB5ah+fKkdtAd2UgPdWCE93LFoY5OCACfEqRsfh4inRnfWLuKcVsy3di/SbJYxm3uoZZ4oziOZN2CfdbJ3x0NOUriHBo2bgnGYbuJZreQPG3Ijx6gjoR4GujkIUAKgBUAKgDIfT7d94LOyXJaSQyyAHdUUaRnyOpj+5XFSSjFtncIuUkkV2sc1RUEl07AwL9G73SO8Z3DN1wrsoHkMDlTJqzsvATF3u2ET2lswWX6VBlfaHeKce/B2oVOfRh2kepOsb6KZdcMiSLnGpGDDI6ZBIzXEotOzOk01odvbJJkMcih0PMH8x4HzFCbTuiZJNagn0NXWmC4sv+53DxhjzZGYlSQOR5j4VsQlmimZUlZ2NCrogVAHzz6VuI97xeTfK28SxgD7zbn86q4p91R6lnDKzcun9gzhdy0TyyrpzHDuG2GHkC+19nlnOOlVKMVJWfN/YtV5NO65IO9u+HT8Lgs3S8MrM2CoRRBhYwdgNyD+14nAq+8PTd9Nyiq81z2D/AAq976COYjTrQORnONsnesuccsnFGhGWaKY12dtLjiUcbRzJbABZJWA1thslIwCcezuSduWBzxcpYeLbvqtirUrySVtGZ3wvi1xcvJAZDKhDSIXHrDuySp/V1AjPwrutShGN7WIpVJydgVd3DwlZY+cUoYeWkiRT8CSPjXGHd5a72+uz/o7rru6dfpufWtpcCSNJF9l1DD3MMj8KvFIeoAHcY4iYu6CpreWQRqM4HIszE4OwUE+eAOtAFZ4xxK3WKfiF2gdLd2S3RuWUOjKhhjvHfUNX3cY65AMsvrZ7h1ub2ZDO7alWU/Vwqd9MaFgCRtzPTeqM8Q5NpbeBdhQUUmwoBNsY5I5B4MuPkyE4/hNVe5zVvUsd7lr6Arh0erWHUaX7rKj2AzSOxUDwAx86bOVtvEVFXWvgD+GW4uJJY9440LEkDfSXYJoyMYwCckEYFPnPJFc2xcI55NdAn2f4XJHE6yMjIzFwI+cmdgGYndcYAUePM11PiE1T7Onpfd8whhlmzS1K7J2tmDFDCAhZfqSCHC5AKDI+1y5czQsLFpO+pw8RJNprQtvC4FGDGncMpKzxAEaWx7LDYagcb45e+qlXNFtTLNPK0nHQn3Fskg0yKGHPBH5eB8xSk2ndMY0pLUrF3YC3KoM6SToJ3yeeCfHrvzFXqdTOvEqzhkDPo74x9D4hGNWmG5PdSL9nvP7t8eOcrt4irEHyEVI8zexTBR2gBUAcNAGG+l/EHF4JWfCywaWzyXSxHyNIxEHKGg6hLLNXB0M6uMqysPFSD+VZjTW5opp7EvhloZ544QSocMWcYyqqBnGftHOB09+K6ik02+REm1ZI0PENlbsfYhiUux3J8SfEkmhXnIjSKuCuM8cjsLdZpLYxxyMFCLo1sWBO6jyyTk1Z91qPdlb3iC5Ersjxy2u4me2XSofS40BPWwDyGx2xvSKsJQfeHU5xktAVxieyuFSWdpohpJSRHkX6vO0j936qqTy145UyEakdIq/p/YuUoS1egP8A+j9MpuOJ927vGXiKPIcuwzMAzeZGK0Y3srlOW+hs1ScnM0AfKk1139zcT5yJrl2B/UBJX8MVQxcu9bovuX8LHu36v7Fq7AqC103nHHvywFY/7VVpK0I+r+w1azl6IO3PZ+2fGuBDjkMbD3DpUqtUX8iHSg+QSRABgAAAYAHIDGMYpbGeQPhsbf8ARKi5iRVx1VTnSCeZBwaZnqLvX3OMkHpbYfsuFwxAiKJE1DB0rjNcym38TuSopbIywJqhCsN2TSffjr8qlvLUbXJnTWaFuqNx9DPHvpPD1Rv0tse5f90eqf4fyNa6aaujJas7F+qSCNdWau0bNnMbFlwcblSu/iME7GgDH/SfG6zcOsWfUneS3D4GARrJQEdcDUM9c0qtLLBsZSjmmkQJnuC5xFEUB2Jc6iPH2CBWYlC27v5fk0W5t7IgSWsUs4+oYOpxKcYTBXbLD1WPLHXc01SlGO/kKcYSlt5jk9pKo+rCg6mKgcgThEJ5YVUyx88VEZRb18Pz8zpqSWn70+QK4BcJcPLGiExBgHc4wyIoWNfEhiGY/wDGmVU4JSb1/wB3F02pNpbf0W44UdFA+AFVNWWtiDxKGF3jDsqzKweJttaspyGAPMAjkdjTaU5Q1jsKqQjLR7k15WeSWaXQrytrcKfUXCKuxO+PVzk+PlU1qnaSukFKHZxsyP8ASu8TVbvE5zzJ1L5glTsfOuMuV99M7vdd1oi3LJPCxfKGIknqUZRv7xg/EGu4uVOWnM4dpx15FP4w79wHUaXQq+2+kg5/A1fjpIpzu4n1Fwq8E0MUo5SIrj95QcfjThBLoAVAHDQBk/bjhS3fG4Y5FVlhtC4Vt1ZtZ06h1XJ3HlSMRNwgNoxzSICOHlFrOImldXFvOqhGZ4sCRGVQPV1ZC+IQ+GTUlBON1tzXTxLMJZZWY72J4dI86ztHJGkaMPrEKMzOBsAwBIAzk4xnHOltZU0x18zTRe54VdSrAMrDBU7gjwNLTsdtXBN12TspMB7aNgvLK8h4e7ypirVOot0YdCfw7h0UC6IY1jTOdKAAZ8dq4lJyd2dqKS0KeOzE7cOmtI7pjqOGWRMn6vYRqykYRlC7EHmTneraxOV7aFR0Lq9yB/0akOeIMRjeEfEd9kfiKvFQ26gCLxSUJDKx5LGxPwUmgD5P4OhEUPiWb5EH/hWbiGs8vJGjQTUI+ZdPR9MBJcp97TIPhqQ/kPnS56wj4af2dR0m/H/ouUsgUFmOAoJJPQAZpSGXsV0mKUd73t1avIFcjDLvjY4dCp2+7sedWXTqR0cb+hXzwlqpWHVtZreJpbaKSZNWZ5LgsjSE4VVjLAajknkNI+Nd9lKavPQ47WMNIa3DxbG56DPyql4FtsyLThdXgqN8s5/CnXzSt1bOWrK66It/ow44LPiQjY4ivAEJ6CVT6nzyR+9VrCVG4ZXyKmKp2lmXM+gM1cKojQBjXpimWLiljLIdKdy65PiG/wDcKTiIuUGkNotKabK5weCKYysS3emRmPrMjhSfUwMg6SoBHSqNRyhboXIKMrvn/QaVUiU5IUZyWZuZ8SW60q7k/wADbKK3IllZS8UlNtati3GPpFyNwAf7tDyLmrmHoNd6W5Ur1+UQf2HsRFDIBk/XOCT+qdI/AZ+NKxbvPyQ3CpKAQ4dwePic13GpJltViaNNWFkYOzOrDkRsq5PIsafh6dqb6sRXqJzXRHi91CRJ40dxpZJFC4fGQRlWwcqwII5jPlVSK0cJOz0LTeqmtdzrXUV0HhGshkOv1SpXJwAdQ2Y8wPKoyyp2kTmjPukLs16P3ZrlhMA0ESywjbTI2WP1i+ClR8WBrQp1FWiUZwdKWjF/aiyWesYJl9Q7jOphgltOwOBnHkKpqnarl6FtzTp36gbiU4SJyfDGPEnYCri1ZXk7I+huw9pJFYWscwxIkKhh4HHI+dPKwcoAVACoAz30j8NuIp4eJWsZlaFGjniHtPESDlR4qc/hXFSmpxszuE8juCuz/FbG+ujKjFp1RdMUiFWh0FsldsZJfffoKoTjUhGz2+5chKE5XRcqrFiwqAZ4SQHOCDg4ODyPUHwNTYi4Ma6uoyQ0CzDPqtE4U46akkIx8GOfAV3aL5/Q4zTXIf4WsmqR3Tu9ZUhNQY7LgsSNsnYbZ9kb1ErWSQRvq2DPQzZhBxFwMBr+VR+yh2x8SR8K1YPuryM6fxM0euzkpPpe4x9H4bKqn6yfEEY6kvz+S5NQ2krslJt2Rg0fqtgDKRpp97bbD5fjWS7Na7t39DVWj02St6k7gpmjnDQANLpCKD7Lcy+cHluDnpgVKkmrctfwcSTWvPQuq8SkZJleFGMeznViE+rlhqYZ25EYPOoyJNNPfw1DNJ3TW3yD3BO0c8EaLCI5oQq4jdyrxjHIOAQVA5BhnbnVmGJa0mivPDqWsGeb/iNzcsDcGNI1OVhjyRqH2pHbBfHQAADO+dscVsTnWWJ3Sw+V3bK/2q4qEjaJT9Y4wcfYU7Fj4EjkOtV493vMsNZtEUSLYID4aD7wP+B+dEt3bzJjsl6EaaAsNGcFcaG6qwOVYHpkbZ8RTY1Mjz9f1/IXKGZOP7+s+gvRn2xHELb19rmHCTpyOejjybB+INaaaaujNasWXjPE47aGSeU6Y41LMfIdB5nlUkGAccvZL+cXt2oEeNMUWD9UmcqxI6k8z59K08PhUo56i0Zw5PkRbMxNLM5b1sj1tbDKFRjfIyMg0ynhcI80cqsn9yXUne9zvDLSyfiVqJwssMhMbKXYgOR6hznqdufOq2MpUoWdK3oCk3ubL2W4bJBMYymiKNNhCvdWqljnCqSXlkI9pydIxsM5qidGQdn7oRXd3Zs6tomdo2BBDAtkjbywfi3hVHF0/wCaLmFqfxZyeOSyuWuYCVdyWVh1O2qNgdiCd9+eT4UqNecbWfmbWCwuGxFOpTqR7+8Wt3psr6adGW624rbcRYHvFsuIEetG5zBOeW2cZO22CG331bYt5aVdXRj18PicFPJUVvt6Ai84mYZ1t5oisxYDCsrpg/a1qeXPAOD5Cqs8NKN3c6hiIy5Eq4tVf2hnYjYkZBxlTg7qcDY7HFIjOUfhY6UIy3QA7TTqJIo8BVQGVjyH3V/M/hVnDxbTl6Fes0moojdm72FuI2ay7wd7lmI9TXg92CeR9bB9+Kuwg1q0Vakk9EfQ1rxy2kYpHcQu45qsisw94BzXYsIA0AdoAVACoAyLtui8N4xBe4AgulMMpA9lxjDfEY/hNJrwzwshtKeWWpeKyjTGL6AvGyK7RlhgOmNS56jO2amLs7nMldWK7ZcPgto0DyT2so9V7hBrhmP+JKCHVSepbSf1iAK0E6VValFqpTZPvL5QuEv4ZH5BYIg8pJ5YUSlR72Gkdah4alHVslV6j0SICcQPDuH97ey65RlmyclpGJIjXAAOOWwxgVWyqpO0VoPv2cO8WT0Z8Nkg4fEJsiWTVNIDzDSMXIPzrTStoZ7d9S1VIHz96auNu3EkjcOkUEeIyykKzvjUwPIjGBnyNJrwco2Q2jJRldlTWcb6SCqLvjByTy/5/WrNcHs939LGkppbbL+y0dkYHxcyJgyhFSMNsoJ1NuemTj+GhNZUntfU5knd23sT5OFFUjgkP/VY0MlxIT+lfOdJ6hc6mbx2HjXaqauS3e379heTRRey3G+GzzrMcW6Zm9YIG0NHCgwhfYqCSx28z4V1JRcfi2+7Ii5Ztt/sEbt5iPrJI7ZOpU65D5AsoC/BWPupayrqzucmleTUV+8wEezELSSOGmVWII9c6jtuzagTknx8OVLq4l6JJNo8zjeLuFTLhnePXx8LgzjHZ4W8TyJI5Ueswf1ip6MCAMjxHhXVOv2slFrXbTn4f4N4fxeU59nV56prr+SRwDsTfcRWOWKP6PCw/TSn2lI+ygOWGdwSB76v08Nlvm1Nipic3w6GwdhewFvw3U8bSSTSLpkkc8xnOAo2Az7z51ZSsVm29WVz0u8aE0kXDVwckTXB8EU5Vfex5+AHnVnC0u0qJPY5bsgAa9EKB1iczThl9YMpDEfZK7Ae4hvn51Xp/HO610+RLH+JWKzRtG3UbEcwehHuNMq01Ui4shOwOuOJ8RvIhDeXpRf0fdxgBn043YruwxuffvWRSwN/jdhjkRZ4xE3sJF3ADxgAfWBRuS2M55jA6nJzT8Th41ISpvu6aW5+oQnlkpFilvk0DvlZAw3DrkDyJXKj415HI793U18y56Aq77KW8+ltb6PaUKwKnPgxBOPj8qZCtKnfTUZXqTxEIxqSbS29fG17eobt7KNEWNUUIuMDHhuD7875pTk27nCikrIVxc6WVQNTNvjIGFzu5yeQoUbq4N20A8zvcNhhH9FZXJLISSqkDVqzhSckjHRQd6akoLS+bQU7yfhqVm+uJbsRiZhoUZRQuFOcaXYA7k4IPLHStetip1ElLl0KEaZI/syMqAY1U+KbFT+qcZqrmdx2VdDW/Rt2/jeKC0umdbofVqXU6ZMZ0kOMjUVHI05O4hqxpdSQQuM8VitoXmmcJGgyxP5AdT5UAZJxH0t3M5IsYEii/wAWcFmYfqoCAPiTVWvioUtHq+hoYTh1XEarRdWVDi015f73Vy0yRSg90FVAcAFtOAACVJAzSXjlpdWuvkW3wd97LK9nbz0NiEomCT28oK4OBn1HB6MMZVh48xuCN6RtdNFfyInEu0S2sZkuo2iQEAuuJFyeXsnV/q1MaeZ2iDqZfiG0lS9WO4s7oqVBGVAZGBIykkTefuYeNTZ09JI50nrFgXtLxi2syou3WWXZ4raGLSpYHZiBkk55a226DO9d04Sl8Onjc4nKMXqTeDdkpuJTRXvEkMUcZBgs858DrlPUk/ZwNgM+FXaVJU1ZFWpUc3c1AU0WdoAicQ4dFOpSaNJEP2XUMPxoAyzt76M+GW9rNdL3tvoUtpjkyrN0XD55tjYEVDSZKbRQex9xc2oLyI7iQDKN6pwMlWQnYk5IwcVQqdlPux0t0K64xClVtN3XVa7Ftve1NukLSNq2/uyh1E+GMYx+typMaMnKyNOGOw843jNPwvr8jybBWZpH1d44Goh2XlyUYOwH/GqksRPZPRHkq3FcTOo5RlbyPdtZJH7K7+JJZv4mJP40udSU/iZTq4irWd6km/U7fXPdrrxlQw1b8lJwW+HM+WaKcFN2OKcM8svy8+R7uYA6MjcmBU/EYrmEnFqRzCTjJSQe9DvE2RJOHTHLwetCx+3CxOMfsnYjzFeio1VVhmR6vD141oKSLp2i4uYIwUCs5liQqT7IllEesjngZJ+FNHmM8VjP9t8QL+16mgH7hUbjy2HzrT4alml5HEyXWscEOa5SOZVbAaUYB8ShGB8dVLlOMZpP+X9BYmU0ATHbrDcFic99nGo7ppGSF6aST+A59KqhGnUu/wCX0J3RLvjCylZdLIeedx+FNnkatMgitNJzje4CecauCPIMO8xWTU4Vhp6xUl4r9uWFiaq5ijjm06oZoxzyBH6rHzUthTnwx51x/wALTktJt/c697mizdkezt5fW0dx31vEsgyB3bMw6dX0/hWSsHDnca8VPlY9Xnohug/fQcQJmOzGRBpK+AA2x5Yp3ZQtltoK7WV731AXbTsTxG1hFxJcLcQR+tLGi93pAxvj7YB6fhURowjsiXWk99iuQxqQjLsADj3HG3zx8q4GIfoJH+ADVxGyWQhIu/VtfMlxnQmOmpts+dMgLqXsfRl1crGjO7BUUFmY8gBuSaYJPnjtj2quOLPHmIR2StqWMvhpD0Z8fgOQ351TxGLhFOKepq4LhtSo41JR7vi7XI0E4bIAwV2Knp/w91Y84NWb2Z6enUUrpK1t106fqHUYqcrsTz8D7/61zm0s9jpw1zR3+/mTrHjPdMWVnhY8/uN79ih+IzTYuaVou66fuq9CpWo0ajvVjZ9fyrr5kXtNx76XEYZJzMMhgkaLnUOXrhcD4mrNKdWDzNJeLM+rhMLLSMnJ9Fr9bfcr3YW3jS/S3uJJou8KoskEunDHkG2OQSQPI1qQnCrG6WniYdelOhNwluuh9CcF9H1lby9+EaW4/wAWZzI48xnYHzAFdpJaIQ3fctOKkDtACoA5mgDGO3vFTxG9+jIc2do2ZccpJvu+YXfb356VTxeI7OFluyhj8V2MLR+J/tzroCMEAjwPL5Vhp2PNp2egKu+BxMUA1AatTKHOkgdNOeWcVYjiZpPyH06zjd21tvbUL1WECoA4ygggjIIwQeRBqVuC8Adw26UDuySWV3UcyQqk4LHoMYGTzptSLfetyT9fD1H1YN9+2jSfrbl6jHaC7ktTFfQfpbdtx0eNjhkPly36Va4fUyzydfui5wyrkqZHz+6NePCob1UuCHVZ4ArpnGtD66BiPWVkJJDKQfWPljZPQEHtl2GjvGE0bmC6VdIlUZDL0SRTsy5+Nd06kqbzRYWM24zwXiloMvbLcr0ktyTjw1J7Q+G1X4cRkl3l6nGRFeu+Kx6XjkSZbhwVRXjYMxxsV6Kurz/rTveqU4tauT02+3QjK0HrKUsilgVYDDA7kMNjnG3/APavweaKuckXjNl3vdJpyokDE/dAVsN/Fil1qefKrcyUydAW0jVs2N8cs9fhTo3scnugDykY1E4GTjJxuceNCSvck0T0Q5/si0z9w/5jXlhxcaAAXbXgBvrOW2WTujJj1sZ5EHBHgaAMAvbWS1ubqCeRX7hlGoLpGCuo4HPkRSpRtsPhJtagq248hiLvsQcFRz33BHw/KocHcFNWLj6LeC/T74TnUba20upwQGmz6oz1xgn5eNMirC5yuWv098ZZLeCzjOGupMN46Fxn5sR8AaJyUYuTJo03UqKC5soQGNhyGwrzTberPeJWVv390Gn9tfMEH4YI/n867TvB+AuVlUT6p/T9Y7S2NFQB0UXuAJ4hakwBk2kjbvEI5gqxP/Puq/h6zjW12Zk4zCqphdFrG7PpfgPFFubeKdDlZEDjyyNx8Dt8K2TyhPNAFD7fekUWTrb20YuLxv7sE4QeLnz8PnjbMN2Aqkfbrjrb9xZJ5NqJ/wBWU0vtodTvs5HJu2PHWBAWyUkYyobIz1GXIzR20A7OQJ7H2xS1TV7TEsxO5JLHJJ6msXGSzVn4aHleISviJLpoGqqlMFcPv1laVi4jjXSFkfAyunOVDdCSTkjGw51dWH0jf5I38BwpVo5qr0W6XXo+h6tUikcCOW9Y/wCIAe7/ANZApHuBFNcLR1jH+zWXC8FLuqH3JEUF2AdSQtjOAHIZscvs6QSOmaTKjS/i2Z0/Z92bjP5og8H4w9wxHd90AufWOWO+DgAYGDzzyyK5r4dUlvcxcRh1Rur3advLzJkHC4lLtpyzkFyxJ1Ecic7beQpUqs3pfYVOvOVlfRbW/bgrt3daLRlAJMhCAAcup/AU/AwzVb9NS1w2nnrp9NS/cC9KvD1hijYzoUjVTqgcj1VA+yD4VuXPSBU+lPhfW4b/APHn/wDSouFjw3pY4SOd3/8Apm/9OpAzS644vEeIT3WQYosQ23T1Rkl8HfJ57j7VafDaabcnyOJkpozq1Kd8YI6HHI7ciNxnzrVad7o4uNSXTKcGGQ+ahWB93rfmBXLm1/F/T/QseVu3PKBx5uyKPwYn8KjPLlF+tl/YEa5uLk6gkaKVwc5LageejYDV7z/WlylVd1FLTx38idCe50RkkltKkliACcDOcAYzTm7R1INW9HMIThlmo/wE/EZry6HFjqQFQBVeNej6yurkXM8bM+AGXWQj6fZ1qPax8j1zQAbfgluXWQwRF0GFbQuVHgDjYUAS4oVUYUADwAxQBhPpkmL8Yt06Rw5+ZY5qrjHajI0OFxzYmP7yA9YB7EZkGXTyDE/IAfjTY6QfoJlrUivP+h6lscKoAVADSNhSSM89uedztimv4vkKi0oarr92Few/baXhwaEIbi2zqWNSBLCTzGDzU+HStililb/yaPryfkeXxHDpZm6Oq6c15h/inpjlkhb6JZSLIRhXlK6VPjp6nypssTSi7OSK0MBiJq8YMA9nVjSKSf6yScnM7sp713O+FB55PLFLcnU1WxzKm6TyyVmXHhPAXkAeZ9AIyIoyCRn7z77+S4HmarzqW0Q6FJvVku47L24BYvOABkkTPyHkP6VyqsvA6dGNgN/Y1vHHE0V3KImIRC6iSMHfAc6Qy77bkb4HM1zKnGbd46/viZtfhWFqXlazfO/6gPaBbmeezuJHtWQ6T6mDIucZEh9VQ3QHc9DVnCYKldSlK/Qx5cPeGlmtmt8vMa7WcNgtZoU/6xNDEmqXIWQZGO6TOgHxPPwq5VwNoudKPm9S9w2gpN15Q9Vcl8RkdGWa4mZEBGi3h3Lt90nm56YGAPxrLik+7Fa9X+6G7J21k/RfuoXguMorOO7JGoq5GV9+Djb+dKkuS1GX0u9CjWl8jXAaLWVMsjFgjFQhJzuBvk4OBvTa6Sg1Jq9ubW55LHYarUrVZxjdPa3N6B+a+fIEdvPKzZ0gRlAcDJwXxnG3IVSo041W0pLTxv8Aa5S/42slefdXV/4h10RQLi5iv4xGCfVij0LnmSCSx8M493OtnDUcPTWW92y5hoSou1Jpt8wjHxnh59pbtP2oJP8AZQ1oe4r/ANWaTjxBfxX76niLjnCX2F5pIOCHRlwfPUgrmOBzK6UreX4EvF4qO8ETYrOzl/RXcD/FD+RpTwlnbMH/ACM4/HTHv9EQ247lvPT/AMKhYWotpB/ylPnF/Q8HsZ+rF8Mj8hXSpYhbT+rJXE6HOL+n+nhuyDjkqn3SMPzOK7Txcdp/X/TpY/DPdP8AfJgy74NJHnMNxt1X1/yLflXXvOOX8vsMWIwsv5fcHWmmQuqSSgpjUHi0kZzj20HhQ+J4qHxW+SHxp05q8WeeI8HeWNk77SGGCQm+PnXM+K1pRytL0uT2CPFknFoFVIeJkIoAVWjUgAchuDVVV10J7MmjtJx6MbT20+OjRqpP8IUfiK6VaJDpsN+jr0j3d3etZ3cMcbiMtlMjBGDggseYPjTE7q6ODVKkBUAKgDBvS4mONRH71uMfAtVPHf8Aws0+EO2JXkwNWHY9aMqPrGP6i/m1d/wS8X9kLS/8rfgvux6ljEKgkVSgIVhdgvJGfaRs/unfPwqxVpNRjPk19Snh66c50ucXf0epKhhCjCjHX59TSpScndlinTjBWgtP3mWO14RG8II9thkNk7HwxyxmnxpxylKdeeaw/wBibuFljZwAyMWJ6nTnGD+0MYqzRco9y+xnY1RlHtLat7+N9Q9d8QniW3ijCB5y7a3BKoFAOkKCNTHVsMjZT4V3CCnJ3M+c3CKsOWfGZVulglKuHxh1GnSSCRkZOVOCPEbc87TKgrd05jWfMmXVrG00ttIoKzxkuvRsYUnyJUj+EGltOOvQYrS06kQ8OaWHZ1N1CGh1sAVkxyWZeTKw0sR0JyDU50n4PUjLdeKAFt2XmW0jH6bKh3QepIGPreoc6Tg7AHHLnWvQ4nDJ2NWPd2ut7GbQ4pBf+KpGyvy8yRwPs0blvpaylFaPTE5XVJud5B3my5wABp6edeZ47xvD4et7vhIXUd3d2b9NXY0pNOWaHQgr6LhIXNxcytJqYatjlc+rsc426cq3eG+0ieHUqNCmvFxbaa8W/kYWLrThVcW7+pZYoJrC0YJIjpDH9Xrjwx0g7OQ2Dv4AV5vEcHoYuvnbacnrZ836HdHiM21DKgfJxK5MqTP3Td2rjZGA9crkk6jy0/ia9RhPZOhg7qnUfetulyv5dTWxWA7ZKLna3h+Sqcf9JLuk1v3Cg6imrWSPVbnjA54ra4f7LVaijXjNWT5+D/sxVQVCsne9mgt2ZvZr5XeCEBUYKS8mnJIzgYU52xn3ilcd45h+DV1h8Sm5NX7tnp62PQ0saqiuo/YqN16Pr8ShCkbO4aQlZBjYjJOcYyWGPj4Vc4R7ccOqUVCEJWjvot3fx6pmHiYODzTe5aew/Z1uH9/PeWpYhRodTG+hRkuQC+cnbkCdvn5f2zxlTjNSlHBu0Yp3T0bbt0udYXE0ouzer8C0cU7QWpiOlSJnwkStG8Z7xzpTLADA1Hc52FeUocJ41hKsc2aMeqkmrc+bX0NGvThGLlOP0DfD7UxKF7yR8ADMjaifPJr0vvtW+55WXeewzacXxdG2kK6jH3kZBwWAOGUr0ZdjkcwemK0sLiHVWu5E6SyKcQtNKFUsxwqgknwAGSatCEr6IztZmkLSvkNI2sg8wD7Kn3LgfA+NY9WeeVz1lCkqVNQR6pY4VADdxMEUsc4G+BzPgB59PjQiAT6JbVm47O5OSkJLHpltI28hyHuq5D4REtze67ORUAKgDEv+kDAYp7G6AyBrjc+7DAfEF/lS6tPtIOPUfha3Y1Yz6Mq1xDqGOmeoB+WeVeehPLqe2q01NW/q/wByKlq0bFl1SZGCrMMjByNOfedqa6iqRyy08bFdUZUZOcbyurWb10fIeW7+8jr71yPmuRXEqXRp/vjYZGun8UWvT/Lo7JexqpYuMAZ232+FCoTbskTLE0YxzOSt+9AnZ8LnlAaOJ3U7ggYB+JwKlUJ89BcsdQjrmv5agniHo94m07SxQ6c8vrUB5eTVqUp0o0lTm7nnMTUnLEOrS0LH2b7I3AybwS6x9hVVkx45RtRP9a47HDtd1fc7/wCQxad5S+iseuI8Klt5PqJgA32HyCD5qcnHnj48qjsFHZ6Hf/JOXxx163G+Ddm5IR31w8aoJBKArEgE8x7IJDeFNVKG/O1vQrVMXKUXC2l7+vP5lrHHIbiaGNoXKbtqwSEbGAVJAdTjIyB1xmoUMrvEU55laRWXfXfRyySsVgIMkYwPV9dQ232uuxxsa0lhYzoSnF6opds41EnsWP6JJ/aMMoDiBVKkMdUh71c6254UaFAG59Y8qqPDPs3c7WNh2ijfqeYkj+m3EjXM8Qk0oI1B30jGs+qdO+wbY7VXnOlTSjNq/i0FSvUzXpoi+knjS2tsII2Yd6AikZDIgxq3O+cbA1ocF4csdilFWcVq9emy9TMVBxnmkgXwft3IMRqzyjGFZ49I8vWUL+IqeJ+xXDo05VYJxtyvf7mnTrzbUepHftLcw3xSSZm71V30LjC6sYGMKd8Z67eArFw+DhSgoUlaN728fX+jexHD+H5bV1Jyto09+VtNvXTxCHE+ISSpLFLclRJExVMJnIwBuF33861MDho1JvwM6vwrD0ZQcE02r6u+v2H7i5MVlraUyIdn1Jg5IOrGkA8/Kt+FOpKoot7+BFapOCzN3M3suGfTr7uoGAWRiQzA7bZO2xO9amN4vW4Jw6VepFTUWkltv46mZlVap0uar2f4RLwe2l1yJMrOCiqpVixAUjOSMbD3YNfKuLcRo+0WMhiKkHT0y2vdaXd9l1LcY9hB8+Y9xO8uUlE4iBJCw92xIUBn2IYZ3yd9uS1bwHD6NKPZUt273M6pVWLlGHMZ7QdohvEYXZFIMzo64AG+AGwTvjNehw/DJUpqo9UvuW8Pw50pqb1sQ0lRtG+qKQBlYjGVzvkHkRtW6qyqQeZdd/7TNmFVTg2ctOMh5HtzPNKsbBSyELgEerqYes/hny3rKpcMpqTk4/My6OCoNuSV/sFuz8CQ3Mx0s7BFDMoGwLMxJJ3Zsac+6uq7WZKKSsuRU4s6fdhZLyJXa7igj/6uxH1g2J+51Jx0zgE/rVUrVLRsUsJhlKrm5LUrsE+vJHLOxxjIrMaN1DtQSKgghXzZIXw3I8+n/PuqQJvoSty17xKfHq5SJW6EjJYA+WFz7xVumrRQiW5sNdnIqAFQBT/Sp2dN7w6WNRmRPrY/2kycDzK5HxoAxDhfE0mUYPrYGVPPOPxrz9fDzpvVadT2uFxlPEQTT15rmTarlw7RcAl2NskllT1RvMWbbmY2OM/wirKlJVIpvkZdeMHh5tLd6+jt/RrQFMMlKwN40kZCCWOVxk47sPttzOgg499dwv1XqcTsDhwC3k/7RdRkcs3EoIz0Ac06m5eHyEzS8fmAu1/C1t+4zOsn1gwCoNwd8AhwcYGd9skZ3506K3FyCk8AuIFVSAykHB8R0OK63QtjnDeEsZY1k9VWzyO5wMEAgbc/xplGi27vYr4nEqCyx3f0Id/bK1864AVlCgAYAUAqAB4DFb2HprsZX5lByakiwpc4lGCNbpGik/e0tnbywT8KysRVVCnKcuRwqbnWUUP3hit3LPIoUoFwT62RnoNznOffXgauCxXEKidOLbu2zdi4w0KX2s7jiF3CSxMSHcYxy+9ncZY8vIV9E4BhsRgaMknlk3ra19NgjRjVWZhCbs67uqQiKOMAEsRls6uW+/yx76s46ouzedtt+JNScMMlNLXkB+PcDSK9QFy0hiyFWItqxqG5B9UZ238688oZmtR0faBpSzUo96ybb3t6akk9l5RMZkkiI+jKQrK22+rnn4cqq0vaOGAqNOm3d23/AAMeKc7NRVkrIricYa9szHpVDluRJwSNs/OvpE8HXpVoybW1+fNGXWxXbLaxF7FcAuIpluI2iZoCdaEsMggjGrT4b8ulZ3HasuLYGWDklFX3V38L6abjMPhbWqJ+hoc95Pf26NBHECkpyryHJUMMlcJ1xtXgKfBVhZqEp3cei/IvE11Fyps98Rmu3kWMwxKoZJC3etuNR2A7r2hpyeW2OdWpY2jgpxq1E9X0X++JTwFDv9ouXUzvtzw+9E7RFPqnbWpQ5V89SxAzjwr6B7NYzC4uEq0nrF7Plzv/AJ0LuLrVGsi0QJv7s97a24clYmAYA7ZZl28+XXlVvB4WFWpVrvXWWnL/ALK8qklFQuMXHE5Ybyfun0h2QNsDnA8x5mm0MD7zKdSUmkrKy57vX58juGInRVo8zaeyMEgMrSMWaQI+/QFdunhXlJuLm8r0/wAMrH1XOabAvG5dd2X6d0qr+yGb8zk/KsrETzM2cJTyQQ2KrlkVBJ4mlCqWPIf84oIK5xy+aKIlQWlkYJGo5l25YHl/IV3COaViJOyNl7BdnvoNjDbnGsDVIRyLtu2/Xfb4VcK5YqAFQAqAGbz9G/7J/KgGfLnZuFTbJlQefMedYeMnJVnZ9D13DKcXhY3XUJiMj2T8G3Hz5j8ar5k/i+heyOPwv0e3pzGnumG3dSE+WnHzLfyqVTi/5L63+xxKtNaZG/K1vncf4PeT2zd4O7JEneaMnAGPWUN5jfJHM09Tpucd9Fa/4KlShWdKd2tXe2unhf8ABpnB+2tpcIG1tET9mVSnPwY+q3vBNPnRlFmFGqmFLgSuQ0E0YTwKa8/vK4xXCst0du72YP4zxAxBBMpxIdGuNO8QnGdLoRqGcHBweR3FMp3u8oudv5AjhHZ6AO0wDNr3VnGGAPMDqFzyB86tatd4rNJPQb4HwxroM65XBJBBKnGchcjyxU06blK3IVWqqnG/MN8Sura1gWZzI2RpjXUS5OOS5O3mcgCtCcoUoXexj4XDYrHV+ypK8n+6+BR+H8XhZXZ27t8nUpclgCxK4PM7Hp4GtHB4zDzo3bS8y/jOG4vD1uylFt6bK6d+jBB7RSF7dcOirJI4dWYuVKkKGA3BAY8j1qlhKmFxeIcKivHXR7eDL+I4NicFGFWe81st0+af4AnaK6dpmkRpQukamGoDIzzNexwXuVOLTcYr5FCcKm9mHuzHCgsYb6WVMg1MishG/LOsHes7EulUqudGVl9/FmvhKDjBXlvyDVxZvGGkjuJi+kKqlgVLZ9UYxgZYjlWdjMHScHObeiZOJwtKUHKbempK4xwSVZwPpTljCBK+kZBydPd+H2jvn7NeVVRW2PHYnEQjFXjdrb+7hLsXZTmPR32R9HAYuuptZeRMZz7I0k+O9eZ472NKcZ2bbb59Lf6ehwVZ1YvklsZz227NHh80UMMzs7x6mPsnVqI20nYbda+mcI9pq/GMDiK9aMaap6Jq7bvt6/6EcJJ1oUqerkznA7iVJ+6VVBmA1eu2DjVuSNz4fKq3B4yqUqk817SirPxv46bep6LilJ0cRCn2cY3XJ3+eiL7a3c0MIQRwsQx0nW6H122GQp6nnUYzhcrzr5ur26ep5/F8Nbc62a27tYOWvDLlLh5cwupRFTU0hIKlyTgggZ1Dr0ryOPwkcXCMHJxtflve3+GZh8bGkno3cG8S4BPxFZo2dLcxS6VaPW2fVVi2Cy4BDacY6VQo498DxMZU256X10XPR7mpTksRTzbAvtd6MYkhaW0LI8a6ihJOvA3IPMOfLYmtr2f9vsTQrOli4qcJyb00cbvlyt5/MKuFTV47gib0cECycO7Gd0E6Ps65GpiD4KoPPcbe6trg3tpWr1K+E7Na5nGSeyvz+ejRWxVJU4dpc0/ium2hcx7O+EXJzg8hjP3Rk/Cm1JqnC6MfDwlXqqL/AFFOhtlU5GTtjJJOw99ZN29z0yVh6oJFQBAvZctpHJd2955D4Df4jzqdiCR2B4Qt5xEytvFYgY22aZ8/D1AM+RIqzSjZXFVHd2NnFNFnaAFQAqAPEqZUg9Rj50AfLPZgkRGNtmjcqw6g55GsTHxtVv1R6vg1RSw+Xo/uF6omsI1NgJNjwlpmBkGIB9k85T5jog/H3VpYejkWZ7/Y87xHHdo+yh8K3fX8FoA6dPDpTzJORjSSUJQnmUJU/HTjNG5KbR2d3fT3ksjhTkKxGM+JAAyR0zUKy2QNt7jUrSY0LIwVjgIMEkn7KnnvTIXeiOJuMVmk9C7cMxaRLH3bHA5oAcnqDy61pQp5FYwJ4ntZNszPtxZzrP3kqsI2GY+qLqJJXwBz89qzeJRqaPke69isRhUqkG0qjfq14fW5VLmzDNku4/ZYgVnwquKtZeqPZYjAKtPO5zj4KTS+gb7IhZJmZSG7sFQBuSTzx5AdfOvQ8Bw+WUqs9NLI8/xjiFCrONKEk8u/ntp5a3LTcyrGPX2zsB1YnYAA8yTt8a9JUqU4RzSasY8qkIxcm9CwWvBraKIvNHCxALySMinkPvEcgNvhXh8RiZ16zmuey8OR47E4mdeq5L08ie3ZWybc2kGTvnu1Bz78ZFfP6nGca5tqtK3TM7fK9j0MKaUFF9CqcaiitJ2QsEUgSJrYnbGCF1EnCleXTUMDevVcIxNTFUFmeaSdvF80eZ4xhpKspQjo1yM+4Vxa4lvCsFxNEkjk4VzsiknYchzPxavo9b2fwMuHUveaSdR83ur6v6Gnw2lO8aV+WoW7VWIEsczPI8jZUl21bKuw5bVh8RwlLA4PscOssJSV0tmz2fBsPTWMjLnZ7jnZLs+1zcmRZBH3KjmurOssPEY5E1ncPx88NCSit2n8r/6xHtdi/d8RRkld2l90XCx7NXE8KObhU1hXGItxvqG/eeQrMx3ttJOdHsk1qr3f+GS6k6lNp2V0VPiXpOuY5ZEVYWVHZQ2kjUFJGcats17Xhfsq8bg6eIlPI5pO1r2v43R56eHhGTSuH+F9pbsxm4XuW7yMOI9DD1guMatXXAHLpWDjvZCni7TlNqSVtvHbfqb2FwfZ0u7K63DawXF3FBK04TZZhHGv1bEgMFkJJZlHljx6CvN0OEYeipR1baavzXl+TIqcSlmso6EzhPF/pFy6GPS1umJc7hZZOSq2MMNC5yOjjODtWh7O8KlhJ1Jz1vZJ9V1OOJYiNSnDLz1B/ae41zac7RjA/abdj78YHxNa+MneSihnC6WWDn1BVVDUFQA1czhFLHfHIdSegHmaErkAHiVyYYWYAtIcBQBktIxwAB1OTyrqKzSQSdkbD2C7OCxs44djIfXmbq0je0SeZ8PhV0rFjoAVACoAVACNAGA+k7s61hfNdqP+q3R9cjkkh3OfInLZ82qri6Haw03Ro8Mxaw9XvfC9H/QLrCtqevvpcJcAijkQSkqwPsgkfMj+VaFLDZNZbnncbxHtbwpPu9ev4D4OeufjVgytBUEioAVADdqXjuBOpVtKaVRwcKSfWcYPtEbbjlTqVZU+RWxOH7aOW9g2vauYDe3jb9mYj8DH/OrSxseaM6XCXykev9KywIktGKnmA8bD4gkVPvcHyZx/xdVbSX1/wgRrw7JP0DfwKRlfgveFR8q47XD75foWnHiTWXtXb/7yDMXaWBRhYZFA5BUXHwAam+9Uii+HV/D5ke94/ZS6e+gd9Jyuu316T4jY4qfeKT3IjgcTHb7/AJId/wAT4XIumWAlT/8ASyZ55xlUzR2lF9CVhsVHZfU8jtFwscmlj9y3Ef5AUiWFwU/ipwf/AOV/h2ljVzYP4q3Bbogz3ZLKML3kzggH9urnDqkOHuTwloZrXslrbb7nM54t/EmyDZ9mOHCUS2nEUU4IwzJICDjxI8KvVuJ4itldSd8t+XW3S3QbQxdehLMoBi+7Ii5QL9NiLBgwZUGR4gASHmMj41XxFT3im6dRJl2HtBiKbzQjZ9f1MM2fZlraCSO20BpAcu5YnUVwD15eArLWA1Wu3h+TLxOPqYqp2uIbb/fkEYRcRxqixRNoQKCZSM4AHLujjlXlansjWnNy7Vau+zNFcYpf+r+n+mPH0VcQH+Ax64lP81r7HhvaKnSpRp9m9Elo1bRWKLxNJu9y19nezd7BAsckSsVJwVkXGMkjnjlWVLiEZTlLK9W3y5mth+MUKdNRld2LFwG3vFiWJoo4gmV1l9fq5OnSijchcDcj415ypgs9VyvZN3MTEVKTm5x2fIJlI7OCRxknJdiTlpHOAMnxJwvkAANhV1KNOFlshCzVppFOUtzc6mO7HxJ5n/nyrHlLM7s9RCChFRWyO1B2KgAZeNrk/VT8WPM/AbDzZvCp2RG5P7A8P+lcR14zDZjJJGxmcYUDoSq5Plq91WKMbK4qpK7sbIKcLO0AKgBUAKgBUADO0XBYry3kt5hmOQYOOYPMEeBB3oAxHtR6P73h0UkkTpc2qKSdXqyIo8Ryb4H4CqtXCQnK+3kaWH4pVoxyPVeJzhaKYYjpX9GvQfdFcSbuytFaDklhEecaZ8dIB+Y3qMzJsj2kOPZeRf3yR8myKMxFhxXlH96T+0qn8sUXXQD2LiX7y/wf+6i6JsJrqXp3fxU/71GgWZ5+nT/diP77j/ZNGhFmd/tKUc4Af2ZQf8yii0Q1PQ4t4wyj3aCPweiy6hcdHE06hx70b+QoysLnocTi6uB7wR+Yoswue14hEeUqfxD+tRZhoSFfPIg+45qLEiZPEfhU3II8ljE3tRRn3op/lRd9QsRjwG1/7vEPcgH5YrrPLqQ4p8j0nB4l9jvI/wDw5ZE/ytXSqzXM4dGm94r5EuASp7Fzcj9qUv8A59VdLEVOoqWDoP8AiTIeKXS/9pZv20Q/5VFd+9zQqXDqL6ryZMh7Q3A9oxt+4R+TV0sbLoKlwulyb+h7/wBJp8/o4SOu7Kfyau1jPA4fCVyl9AZxvi1xcGJe6jSNZNb4lLFgFIUYMY+1vz6CuKuJU42Q7C4DsZ5r3G6qGiKgCPe3GhcjdicKPM/8k+4UIgCcRvBbQs/tEcs83Y8viTvXUVmYN5UbH2E7PCxs44ecntyt96Rt2Pz29wFXSsWGgBUAKgBUAKgBUAKgAJ2z4S91ZXFvGQryxlVJ5Z86AMasuxPHIkVBFAyqMDLjOB55pTpRep2ptCm4NxpOdgr/ALLj/eqOwRPaMgXM/E4/b4XN+6Gb/KpqOw8Se18CIe00y+3Yzrjns380qHQ8Se1Of6YKPat51+AP54qOxfUO1XQS9trf7Syr71H8jUdjIntEPr2wtD9th70P9KjspBniSE7TWp/vl+OR/Ko7OXQnPEfTjdu3KeP+KoySXInMuo+l/EeUiH98VGV9CbjomU/aU/vCoswuejg+B+RqdQG2skPONT+6P6UXYWEtqo5Aj3Ej8jUZvELId3+8/wDEf60XCx50t0kkH72fzFTcix6V3H94x94X+lHoB7FxJ94fFf6NUadCbHfpcv8A8s/Bh/M1OganPp8n+Gh/8wj/AGKNOoai/tJ+sPykH81FFl1I9Dh4uRzgl+BQ/wC3RZdfuHodHGF6xzD9zP5E1OXxC/gdHGYuveD3xP8A7tGVhcG2vFPpErkIypEAqagQxLbs2DuNgAPjUyjlSITuwj2I4X9P4plt7exw5HRpm9n34wT5aT40+lGyuLqSuzchTRZ2gBUAKgBUAKgBUAKgBUAKgBUAKgDlACoARFADEtjE3tRo3vUH8xQBBm7M2be1aW598Sf7tAECbsDw1udlB/AB+VAEOf0X8Lb/ALIg/ZLD+dAA+X0N8Kb+5ce6V/60AQJ/Qbw4+y06fsuD/mU0AQ5vQZF/d31yvvAb8tNRZE3Ix9Ctyv6PisnuaI/+sfyqMq6BmZHl9FPFV9jiETftKR/smo7OPQnOyJJ2C46nJrd/3h/MCueyiT2jGf8ARjji87eJ/cw/rUOjEntGRZYOLR+3wxzj7pz/AJc1DoLqT2rIUnHp4/03D7mP3ow/zIKjsH1J7RdBmPtvb8mWRT4FQfyNc9jIntESE7X2h/vCPeh/pUdlIO0iSoe0Fs3KZPicfnUOnJcicyJ0Vyjey6n3MD/OubNHV0PVBIA41xTuO9CAmZ9CxqBklmBAwBzxj54psIZrC5Stc270e9mxYWUUJx3mNcreLtucnrjl8KtCCzUAKgBUAKgBUAKgBUAKgBUAKgBUAKgBUAKgBUAKgBUAKgBUAKgBUAKgBUAKgDhoAVACoAVADFzZxye3Gj/tKD+YoAFXfY2wk9uzgP8A5aj8hQAIn9FnCmOfoqjyUsB8s0AeP/8AJuFf92H8bf1oA4/or4cB6iSx7bFJ5Fx/rYqLIm7Kj2e7FwQ8bjBeabu4zKnfOGww2HJRnGdqmyS0Ivc2UUAdoAVACoAVACoAVAH/2Q=="/>
          <p:cNvSpPr>
            <a:spLocks noChangeAspect="1" noChangeArrowheads="1"/>
          </p:cNvSpPr>
          <p:nvPr/>
        </p:nvSpPr>
        <p:spPr bwMode="auto">
          <a:xfrm>
            <a:off x="155575" y="-982663"/>
            <a:ext cx="333375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gameswallpaperhd.com/wp-content/uploads/2013/12/playing-board-gamesplaying-a-board-game---children-playing-clipart---a-group-of-kids-s58ejak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2924944"/>
            <a:ext cx="1534789" cy="9471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5680923" y="2824133"/>
            <a:ext cx="1022514" cy="1224136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835696" y="537321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read stories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6296" y="400506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sing songs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37321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make toys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2080" y="393305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paint pictures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058" name="AutoShape 10" descr="data:image/jpeg;base64,/9j/4AAQSkZJRgABAQAAAQABAAD/2wCEAAkGBxMTEhUUExQVFhUWGBoXGBgYGBgdGBsWHB0cFx0gIBwfHCggHRwlHB0YIzElJSotMC4uHCAzODMsNygtLisBCgoKDg0OGxAQGy8kICUsLDQsLCwsLCwsLCw0LCwsLC0sLCwsLCwsLCwsLCwsLCwsLCwsLCwsLCwsLCwsLCwsLP/AABEIANcA6gMBEQACEQEDEQH/xAAcAAACAgMBAQAAAAAAAAAAAAAABQQGAgMHAQj/xABHEAACAQMCBAMFBgMECAQHAAABAgMABBESIQUGMUETIlEyYXGBkQcUI0JSoWJykiQzgsFTY3Oio7Gy0RVDk9IWZIOzw+Hw/8QAGgEBAAIDAQAAAAAAAAAAAAAAAAMEAQIFBv/EADcRAAIBAgQCCQMDBQACAwAAAAABAgMRBBIhMUFRBRMiYXGRobHwMoHRFMHhI0JSYvEzcgaCov/aAAwDAQACEQMRAD8A7jQBQBQBQBQGEUqsMqQR02IO9AZ0AUAUAUAUAUAUAUAUAUAUAUAUAUBQ+Y/tOt7ef7vEvjyh/DIBb+8zjQNKMS+ry4IAz32OBi5v+0fivEIxBFw+LXJMJCxGnUqpoHc6cHXgnO23rWAxnyLY3sVti/lEkzOXwDkRqQAE1fmOQST0BbA2ArJksVAFAFAFAFAFAFAFAFAFAFAVr7QLJ5rZY0m8HXKiMxGVIkzEoYdxrZNs7kAHIyCMM18h8otw9JA9w9xJKwLMQVUBQQoVSzY6nv8ATFAkWmhkKAKACaw2krsEeyvY5V1RsGGSMggjIJU7j0II+IqChiqda6jut01Z9xtKLjuSKsGoUAUAm5o4wbaNGVQxeaGLc4wJJEiJ6Hpqz8qoY2vKmlGDs2pO++iV/UkpxT1Y2hbKg+oqzhqjqUYze7SNZKzaM6mNQoDF3AGTUdWrGlBzm7JGUm3ZBG4IyKxRrQrQzwd0GmnZlc5c5ftUmnuFhT7wZ5dchGW8zFhgnOnyFchcZ71KYPLvjts1/bRRzxPNmVGRXUsqmMyHIB23jXrWAWasgKAKAKAKAKAKAKAKAKAKAKAV8z2ryWkyxjMmgtH/ALVPPH/vqtGBhby60VsEagGwRgjIzgg9DQGygCgCgMZBkEe6o6sHOnKK4pmU7MqXAx92vZIukVxqmj9FlBAmX3aiVkHqTL6VwOj639SLe67L8P7fJq3kT1FoW+vRlcKAKArHPMGuNB6TWrfS5jJ/YVwekZWxKvtkl7SLFJdn7lhszlBXR6Olmw0H3fuRVPqZuq6aBQFc52vHWBliOJHKxIcZxJIQgbH8OSx9ymuJ0hVU60ab+mPal9le37fcnpqyuOeF2awwxxqMKihR8AMD9q6WEpuFJZt3q/F6sim7s5rzRwviFxfXNrbMVgkMczu20Sao0iIOPNK34ZIj9nzHUDkFbJoWTlT7PLWzdZiWnuQNpZD7O2MIg8qDBIHUgbZxQWLhQya3nUHBIz6VXqYujTlklLU2UG1dFY+0bmpuH2yyIoeSSQRIDuASGYnHfZcY9SKsGrIX2b8T4jc+JLdo8cJAEYkChy2eqgRoQuNvMDnYjvQwrl4oZCgCgCgCgMJg2k6CA2DpLAkA9sgEEjPvFAc9ueeeIHIh4XMxDMmrAK60Yo3R9wGBHUdKGLj3krjF1IHiv4vBuN5EXyeeEnGQFZsaWOkjJIBTJJbJGS0UAtTjkJne31ESoAxUjGUP5l/UudiR0PWqUsfThK0rpXtfhfv5fc3VNvYZVdNAoCkc786Pw66gLRtJavGxmKgkxkMoVs9MbkYOM9jkYODDY/4PzTZ3WkW9xFIzAsFVvOAMZ1J7S4yPaA6ismT3i/CTJpZMB0dZEPow2P8AUhdT7mNcTE9HT6x1KX926vbXn56+JPCorWY1TOBnrjf412KakoJT3sr+JC7X0Mq3MBQEe8skkADjoVbr3Vg4/cCq1fCU6zTnwNozcdiQBVhJJWRqFZAUAiuOHtJdRsy+SEs4J/0jDQpHwQyD/GPQ156nh6s8TKMlpfV8Mt7+rt6lhySiPa9CVwoAoCBxbiSQIzMcBQWJ9APd3PoO9c3HY7qmqVPWb9Pn/SSEL6vYScq8JdpHvbkETSjSiE/3MOchPTUcBnPdtuiiocFQVTV6xT3/AMpcZeC2j+TacrDeXe8j/hglyO2WeLHz8jfU12CEZ0AUAUAUAUAUBH4jepBFJNIcRxqXc4JwqjJOBv0oCkcv882ct/4cE2pboElCrArcIo3BxpKyRjscBox3c1gxcS8W5q4jLcwBeE3CzQy5DDVp0NtIhk0+GysvfUFDKp30igOsCsmRDzPwJZ9LglJYzqjlX20bp81I2ZTsR9RxukaMqbdaCun9S/f+eHmTU2no/sZ8v8UdvwplCTL1A9lh2ZD3Q/UdD79ej8ZZqi3df2vj/wCr7+XMVIcRhxXikVuniTNpXIXIVmOT7lBPQE+4Amu2Qi2CVJb3UpV0a0UgghlZXdsEHoQQprAGtlw+KEERRRxgnJCIqgn1OAMmsgk0AUAUAUAUAUAUAUAUAUAUAUAsu+DiSRWdsqp1hexceyT66eoHrg9QMcqXRmatKpKX1eduV/Tw0JVVtGwyAxXUjFRSitkREZbT8cy56xqgGOmGZic+/I+lZBKoCh8S+1C3huHtfu9zJcLIY1jjVDrbtglxsevuFDFy72jOUQyKFcqC6qdQVsbgNgZAORnAz6UMm2gCgCgCgFdly5ZwyGWK1gjlOfOkSK2/XcDO/f1oBpQBQBQGoW651aRn1xv/AP3Sq8cJQjLMoK/gbZ5bXIHMvAor23e3mzpfupwysNww94PyPQ5Bqwalc+zbk644eZxNMsqkIkOnUNMamRzlSPLlpCcAt8awkYSLvWTIUAUAUAUAUAUAUAUAUAUBjI4UEkgAdSTgCgNdtdxyAmN0cDYlWDYPyNAbqAKAKAT8w8y21kENxIE150+8LjJ+A1L9RQxcXcoPazTXlzAIXLzLiZApYoYIWwWxq2Yt5T0oZLTQBQBQBQEPipmETGAKZBuockKfcSASPkDVTGdbkvSb0etkm7dye5vC19Su2vOqodN7E9q3Qu+DBn3TL5Mfz6D7qp4bHSbs2p+Gkl4x/FzeVP7fOZbI5AwDKQQRkEbgiurGSkrohMq2AUAUAUAUAUB5mgPaAKAKAKAKAKAKAKAjcTvkgikmkyEjUu2Bk4AzgDuT0A7mgOQcb4rPcCWWUjWisyR7tHG2nUqqo9plXdnIJOdsDyipKedpcC5Gn1cW+JaeYr37nALayO6RNI5U/iOxGVGr9chBLN1AxjGoES1JZbJEFOGe7f8A0k8sc2QKqQl3KJEGa5uJMGRyeoVyXIJ8QjOMBDgacE7qceZpllyLtW5qFAJeaeV7a/iEdwpIU6kZSVdWxjIPw7HIO22woLGHKHKlvw6JorfWQ7a2Z2yzNgLnYBRsB0AoB7QBQBQBQBQGi4tFfr19f+/rVHFdH0cRq9HzXzUkhUcSLwzhCQE+H5Qc5VdkydydHshveACe9ZweFnQTUpuXjw936mJzUuFhjV00CgCgFfG+Yba0ANxMqE7Ku5diegVFBZj8BWLggx8au5fNDZfh/qnmETkeojCOd/4ip+FYUr7GXFrc0X/MDSEW8QaCdj+KXCkwxAgFwd0YtnCdRnJI8jLWrqJG6pSbsQuArG1+BbppSGJxK+SWfWVCa2O7uxRmyST5d/a3jozzybWxNiKapxjF77vu7i7VYKoUBXb7nCFHKRpJOykqxjC6FYbEa3ZVJBBBCkkHYgVFOtCGjZNTw9SprFEPinNwaHTBmO5kOlUkUaox1eTAJVwi91JUsVUkZrEq8cmZG0cNUdRQasJIlNube4R5S7XkVvJqkZvESYhMvk7kM2oemkAYGQYsPKUu03xJ8XThTWWK4Xvx3s7nSatlAKAUcy8Xa3jQoiu0knhjUxVR5WfJIUnopHTqRWlSahG7JKVJ1JZUVXmXiz3llLEImW4ieCWSFcvrhWZHZoyADIuFbYANkYK7jOMynF2MypypzSkVheHzyPIkEckkiyB1KgYUhRGyszsq9mBAbUA3TIqtGLehblJLUlHgV7E0bCxdY1Vw4jeBsaihyFV9Tez2Het+plYjVeF0L7K9jfwWfV/epFckKwkRM6mVlxrVWIUEY6Nn31rFJSs9jabbheO51ngnHLa41LA28eAYyrIyr+U6GAOk42OMbEdQRVtNPVFJxadmNayYIt9epEpZiAAMkkgKB6knYVRxeNjQ7KV5PgbwhmK7NxG5uGxax7f6ebKxD+VBh5D0/Spzsxrkwp1sVPNN/ZcPF7L1fcTNxgrIs1nGyoodtbAAM2MZPc47V36EJQgoyd/nzUryd2bqlMBQGEsgUFmIVQMkk4AA7k9hQCqTmW2W4FtI/hyOAY9YISQHA8j+yxyQMZzk9KAcUAUAUAUBR+Lc0XDyzQ24iVY3VPE1kyMpUFigKaAckqCSRlGBwelOviLJxptX4PdJ95ao4WVRZuHLiKOHWJ8Rp5RpIyI1ZgxRehd3ydUrgAliThdK565p0acoR7cs0nu/2XcuBeo00u01bkvnMp3G/tVle5QRn+zI66zjLSICAx/hGM4xv0JPauh1bku09Sg8Qoz/AKasvc6X4isAykEEAgjoVO437jf96rM6kbbohIiQP+HO0DTvnAkX8SQKF2WQMCdKrsB2reE5RVlsV6tGnOV5PVln5d4u0haKXHixgNqAwskZJCsPQ5BDDsRnYMtW6c8yuc+rTdOVij80c1XE96bW1maKMM0ZKBCxVMCdyzAlcH8JdOCGyd9sYqzyQzCjT62ooifm7mBLCFFiRdZGIo99Kou2TjsNhjqT8zVClTdR6/c62IxEcPBRiteAy5c4kbi2ilOnU65bT0DZIIwSTsajqRyyaJ6E+spqTJl3bmQINbrokWVdJHtpnBwQR39KQqShsKtGFVWkbOG81ypqkjlN1FGxSaIgGRdJwxQgBtYGTpbOrGAVJybVOvJNKpxOdWwkHFypPbdHRLS5SVFkjYMjqGVh0KsMgj3EVdOcVDmHjS3SyQQIHVTpM7PpRZUOR4eFYyFHA1dF6rk+YCCtONsrLWGozk1OOliDYxthGcYlCspKscqG2YKwwcHAI6dFOxAxUg3HZnUqQjUXbQs5r5hHD4FkWMMSwjRA2gDYnqAcABT29KkhFyZFXqRpQ2v3Bylz5HeHQrPFMBnw2bOoDrpPRsemAfditpRnDW5FSq0qultSXzDwozMZkYJcgbSY2YD8sgHtJ+4zkd86ZtdSV0Vbs6NFTtuIyLK00Xkngw+lj0OSk0Lf6tggOemWDjoDUkZZWmU5xzpp7r5Y7VwfiKXEEc8edMihgD1GeoPowOQR2INWykE3DInkEjrqYdM7gH1A6A79etU54GlObnK7vwvp87tu43VRpWRLAq3GKirRVkaHtZAUAUBG4iJDGwiEbPjZZM6D6hiASARkZwceh6UBxz7tlmgWD7qwdj4DMJLQS7loWGPKkqEsrBRs2xcBVFecrP55os0abkrr53MvvLnE3hZIJi5ik2gdzqdGxnwZGydRxnQ+TnGknVpL706mbRmK1Fw14FvqUrhQFR5n45nVEhOhTokZfakkOwhj36/qboOmchynI6Txsqa6qk+093/iub/b/hYw9NSeaWy9WVLiMo1wx7CUPgmM4CIo8Qp/EmNCbjq4OB0HH6OjJSlJPs248Xsn3Pd+C4nWSu423v6fLCT7UuNNFAtupw0+dZ/1Y2I/xHb4Bh3r0VCF3dlXHVcscq4+xycmrhyRxwrmm8t00QzsqdlIVgP5QwOn5bVpKnF7ksK9SCtFkDiPFJpn8SWV3cdGJOVxuNPZd99sVlRS0RpKcpO7Z9BcHuwLyzlkYLrtpyxJAGk/d2PX+LTUNDSTL2LacYviUv7OSZlmumG8hEa+5QTI5z75HOf5aixU7tR5E3R1PRzOec18U+83UkmfLnQn+zXYfXdv8RqzShlgkUMTV6yo5eRjwTmC4tSfBfCk5KMAyE+uD0PvGDSdKM90YpYipS+l/YfS/aLdMmkLErEEa1Vsj3gFiAfr8KhWEgmWZdI1WraLvPfsxvmW8KZJEqNqzuSy+cHPr7X1NZxMVkvyMYCbVW3NF8sub/u0V3w7zI4kEdtIvYXJBC+qlNblT0wmNiBmSnO9PMR1qVq7h3+5v5o40nD7VSiAgFYoowcDp0zg4AVWPT09aqwi5s6dWoqELpBw/nKyeISePGm3mR2CuD6aTuT8Mg9qy6ck7WMLE0pK9zm/P/NYvZFWPIhizpyMF2PViOwxsB13OeuBYpU8u5zcTX6x2WyKtDMyMGRirKQVYHBBHQg+tSlZNp3R3rlHjX3y1jlOz7rIB0DrsfkdmA9DVKccrsduhUzwUhbzFYQpMZtBeScCHw9RSN2UMwZ2Homob56DAJFYUnayMVYQUsz48C0/Y9qFnKhJKrcMU6+zIkc5G5JwHkfrV2m3lOTUVpMvVbmgUAUAUAUAUBXObuEl1+8RAmaJT5R/5sQ8xjPq3UoT0b0DNmOrTzxsTUKrpTvw4lYm1SIA7BoZsBHUYeN/ajbrgjIBVhgq2nrnK04PS/E6dRJtx3THPCOZbyVljFvC7qVWcpK2iM43zIYwNffw1DEZGcA6quxlm4HKnDJo3qM+aeKMgWGI6ZZQfPt+FEPakOds7hVBzliDghWxWx2LWGpOe74LmxSp55WKVA3sNGMFlZbZWOdEI2edu5ZsjGck6kBwXevJ1G25Oo78ZvnLhBeHHwb1tE6MEtFH7fn5+RTGUN1HpJ0rA+nP5tciZbPcnRnPfOe9dPCKShLNu2vRbfa+3DYvJLrFbZRfq/4KX9q0ub7H6YUA+rt/nXdofScbHP8Aq/YppqcpBQE7gPCmuriOBc+dvMfRBu5+Sg/PFazllVySnBzkoo7PxPhKSys8vl8GIC0YYYLN5mcOuejKqKMj1wwbTVallknFvVnRxWeE4zS0RCXizNw55zs3gu+B0B0Fh/lVbJ/Uy95e6xuhn7r+hxbHauoedPKAyoC4/ZbbFrwvjaONj82IUD6FvpVbFO0Lcy70fG9W/JDrmR1F3cyAEmIWTkAZOpXMh290YJ9wzWcPG9Fo2xclHEX5WJv2rwmSzSRdwkqsT7mDJ/1FfrUWHl2i1j4Pq78mcnFXDjnuKAztomdtKKzt+lAWb6Des2MHXfsssZYobiOVCjLMMq3UExo2/wDhKmqtdWkdTAPsPx/YZ89x/wBlkKnDRqZVPoyEP/kR8Carp9uJbrJujJ8tfIu/2eW2ixjP+kLyA+qFj4Z+cYSuhTVoo4tR3kyyVuaBQBQBQBQBQC7mDiJggZ1GXJVEB6a3IUZ/hGdR9wNazkoxbZtCLnJRXEq9zb+FbpGg3HhxR5GcOxWNCR30sQx+B6VTgnJnSnNQhpwLTGkNlbYHkhgTPcnSoySe7Mdye5J7k1d0SOWUC8YzSN4+FMi+Nd5xiO2XV4UBOcYI1asbHE521ivI4rFSr1XWjsnlprv4y+3u48joU4ZI5fP584kfxmfLEFXuRrYHIMVouyL08rNk7HBBeTB8lVXFR0Wqg7f+03u+9L2Uf8i1SWaS7/RfP35CW4uP7RbydFcPEP5GCtGT6ZdMDp7YHXNdXCRspQ5Wf34+SevgWZytOEuDuvs9vVDS94PbTSq10gaGVFid8lTFIpbQ2obqDrdSemdGdjt2cJUVnFnN6RovMpr7le5p+xi5hy9m4uE/Q2FmA+Jwj+8+X3A1asc2xza7sJY5PCkikSXIHhsrB8nYDSRk57etDCXA6lyjwZeFwNc3AzO40hBjUAeka+rMcFj0GPRSapVamZ24fNTq0aKowcpb/NB3acG08P4lczZe4Hj+Gxd2VGaBdQRSdK6ZHkUbZwBW+EnGrTVRK1728LtL0KVeU1Jxcm/YTcMiE1nPApxlZoh7irOg/wAqhq9irfvOrQXWYW3c0Ik+yy4niWaydJo3RXCudEgyAcdNJIORuV3HSuk421RwU7lY4lyrewSLFLbSiRgSqKNbMBjJGgtkDIrUzYjXvA7qFdcttcRp+qSGRV+rKBQWOmfZ7wv7tbeJINLzEMc7EIPYH0Jb/FXNxE88tNkdzA0clO73fxDbkzhZPEyZArBvHuCwOVIAECKQemI5iMHbYEd8XMPOLhlXA5+MpTjUzS4mq0hjeOS3bz2z6lhcnd4DkIepOQMebuNLbEkCnUahU7P/ABnUoJ1KNprh5opXCOSkXiMdretIsEupYpoyoDSY1KCWUgE4Ix1yRjber1Oamjj1qEqUrPbgzsnDfss4VDv92Eh9ZWdx/STo/apbEJu5k4na2cYggRPGP93bQKoY9skDAjQd2bA+eBTOoasdXKekUK+D2jRpiRg0rsZJWHQyN1A/hAwoz+VRVCc88nI7NGl1cFEV8etzcf2ddzcEQDGPZbPiMP5Y9b/4aiprPVVuBLiZqnQd+J1OGIIoVRhVAAA6ADYD6V1DgmdAFAFAFAFAFAU7naXVcWsPULrmPuIAhX6iST+mquLfYS5su4GN6jlyTPZWzc2S528Z2Pv0wTED64P+Gs0fqGJ0ijfzlMdUSybQL+NnqZJY/MseMdR/ejfJMYx0Oa/SqqPDSVPd2T8G9f57rlehbOrlSuB/5cxCl/7XeHPlSNfYjz+nyBfQrFJn2q8wn/dT1t2Kfe+MvHW/c5R5HQUefi/x85Mgy3OsM0vl8YGebP8A5dqudCHbYsBgj3zVIoZWlDXL2Y983u/twfdEmhory46vujy+/wCSFcQ+KhSQlGlHjSHbVDGpzGAdwGBA39VkIxVmEurlmhrl0X+z4v5/qixKOeOWWl9X3Lh88WSeCcwYIinAWUjoQAsqkdRnbOOqdR7xvXTi/wC6Gq9vnBmFPNaFTR+/ziuBYLeZkULDdXEKDpGvhMo9y+JE5UeiggDsBU6xTtuVp9Hxb0EtzdWkNwZMGa8k2ycPOxC4GM7RjSvXyrgGtZ1ZOLlJ6LjwMqjRouyXa5bv+CLHrldZpjliselB7EazyKgx6tgNlu/bA2rl4rEuV4R2Tl98qb/Ghvl/ulu0vtd/NR9xC6xwhhqw099LGPeFu5Cw/wDSiau50fDLh6a/1Xscas7zl4lH4PfiCQE7RyhJCeyyvkb+gYAfP41tiqV+0i3gMQoPq5bP3LlwXicsMngWzIBdFnIYD8A+XxJV7EZI/DI3dwcgaqxhpyfY5GekKMKbzrd8P3LZZrHaBvDUDVlpJXOqV2Hd2O7k799sAAAYAvZUcrMyRDzArYBKkMpOenpgEE5ycnbHY5xtllRnMzmHPlg0UqQRgCC6IIUbCMo6CZVHZGDpgDoWftiq8qC6xSLVPFSVF0/iLD9mESfeZcKoBjkHTsJmQfLAqVpLYhu3uWS65DtTCI4tUboB4L63fwyowvlZsMuPKQeoJGe4hdGDvpuTLEVVbXbYp11lG+73kSqzbaX80Ug9Y2Iw4xvp9odwOpozpzpPu5nZo4iliI2lvyZmlrEMANMijbStxcImPTSsgXHuxRV5cw8DS/xJ1lBBCp8JUjyctpAyx9SerH3mtXUvuzaFFQ0ijG74iAOuASB7yTsAANyxOwA3J6Vq5OWkSR5YLNN6Fj5S4CyMbiZdLldMcZOTGhwWLY28RiBnrgKADu2b+Ho9WtdziYvE9dLTZbFpqwVQoAoAoAoAoAoCgcbYnichzssVsg+Oudz/ANS/SqOLfaijp9HrszfzibOMyaHtp+0NzGSfRJQ1sxPuAl1H+Wt6TtI0xEbwLnf2aTRtHIupG6jce8EEbhgQCCNwQCNxVppNWZzyhce4QYQ63Ad4HZGa5QZJCFSFnQDyqQoBdRpILE6M7+exXRdSlLrcNrZO0XwvfVd6vdX1vbcuUq6ayz8xAIWl0Md1nYzuy4K+FHjwo9SnG5KMcEg4l9a5uaNO6/xWVLZ3d80rP7ru7J0oRztd+r8FsvneLWm8TEa4a4uXVvDOxWAHID7ZRPDBLZ7s4G5ro4bDSqVVGP0xTV+F+LXPXbwRtUqpR/2lbTu7+Stv4sw5u5fVhFAXZ3mlJdyNtQhkI0p0VcqBjckDBJ613Ophh6V4La3lcgrUutSzvVv9nw+yKPd8OvIch3lCKCW/EYLpXc4y2GzvjTk7jIB2rEZ0pa29CjOjXho27Lv+fN7Fqi/AUlQvh6nfICqyu0bRqWwApTfdsDGcnYkiPH9HP/yQbeiunrpmu7HScepV1tq+Vna2vC3xlgZwJR6arFfdtMxH/OvNWeTXlVf/AOUZraN//X3ZH41eEwxQAjMUt85z1Ekt1JFCfo8leowEs2Hpv/VexxKytNrvFVxpOoMMxtIE9kt+HEu+QAfLrVgT0ANXG1xI0m9iRyxE8TljqYG3VoQzAkgOQ2DjOgnQRnOxXoMAR0sl3lJKvWZY53w08CfLfPcXYhTP4agMEIU42IQEgiNACCzYJwQFBPSV8kQbD/jfAzBaNdKqp4eJGXx55laNTlwRL0IUMwZdJ1KuQQTWt2mZEPHOIiZ4UBJ+7bMckgyTTxkjJ7qqL8A4A6YrPEDf7NLjTehP1xXX1juVx+zn6ViRsjqtamTRe2ccqGOVFkRtmV1DKR7wdqApvM/KkUVvK9vMYXVWZBLIDEW6hSZMsFPTZhjPoMVBLD03wLNPGVoaKXnqcRXnO+c6V06vQR7j45Jxj39Kj/TUkrv3JVjsRJ2XsXTkCyuRNHdSyl5g2EVyQhXRIGUaRgZB9oL1TbIIzXq4qFBOSWiJZ0Jzp5qju+B0614veSDKxWwwSCDLJnIODv4X+VYo9Jxq7R9V7FKdFxNycWvFyZLNG90FwrE/KVIh+9XFiL7xfp+SPKbF5niGBNHPAcZPiRNoHxlTVEP66mU09jUZWHEIZ11wyxyr+qN1ZfqCRWwJNAFAFAFAc544+niM/wAIG+WGGf2P0rn4v60dbo7WEkNLyBJY3ikGpJFKMOmVYYO/UVlOz0NpQzKxri5nms4CLmGW5WJT+NAYizRqM5kR3Qh8ddGoEjO2dIsxrRe5z54acb2GsXMU0g/DsZx6NLJbon1WV2+impbkORlav+WFlk8WXw7bfU6WTSKztvnXKNGoHbpGrbe1Uc6NOo+3FPxSfuWaNOa2bXoJr66jt7lmEBWOOLTGIwucu2uViCwJZiIx6kr3zViNO0dC/Cm6d5PVfL/sbOaGKeHNgDwnV2z+lWAf/hs9Yms1Nokq6Qvyaf5/cl8xWqFBHgap3EXfGk5aQ490SyH5VzqNJOomKk245een59BBxSy0usZRSHVsHJAJG5UAA5OnJwcbA+hrtKpwJZy1UbbkCDhzwJGEbSylTuuYmZDlSYycA5wcqQc9zVSv0fRrrtaOzV1o9dGQrD2iop7eXl+CLPcEGacgBmaWYqM4xAujbJyAZvP8zUeGoLD0lSTvbicWu/6ki2XKwWUErxaTPFECzMWY6pCSC2+wZwWIXHT4VVcnJq/M6UVClBuO6RC5rDS3aRxtpeKMvqxnPiNpwfVSEbIz10kYKisQqOneSNq1JVmobaX8/wDgqs55YbtgiKstxoUHdkDR51NnYkCPfBxkjGd81dpVo1PpOZiMNOj9R0ibg6yWc0fizSvKjxnXId9aEZEYIjXrnyqKmaKy2OXcvRxGBEkVeqL4qk60dtMkbjVkDXqQ5GQWbDA9a50q8s1l85nSpRpZuqmt+PsWWThs0M8M1pIzGLUZE1ReJhlYZUMunL53BwPKMY3NZ/UTcXtfhfb72N6uCSfY+5drK9kuIY5Y7xlSRFcfgx6sEZ7gjv6VVfScF2ZSUZLRpp6PzWhX6hvZXFtxbXW+q+uZF93gx/8A24lYfWuRV6bxGZqLVuaT182XKWEov6r+YnuOGKAXVNcqqdDyM0j6sbeeQswycd6qPGVa0kqs21fXl5IvxoU4LsRVyvxcChlkFxGdLSuQfJGfMoJZmDLlHLA5AI3xkZzXQ/W1aMeqkr5VzfdZJ8VbZ69ztYijRg5dZDd9y+J/NxtZjwypZpZ3k8REUFUYb48qoBgEqMyEkrkbgZxWr1alfs6RUbN6XX3b9Fx8bGJ9ntSbbd/iS9+BbLK3ZIdJfL4Ys+28jZYkDGPaOwx0xXOqTjKeZLTl3LgQqL2Zp4dxoOoJBVujAHYODpYfJgRW81OlJqL04W003T8ib9O5RuhpFxL+L61JT6RxEP7n99SCWGXIjcRtYJMySRoHAP4ykxyKvU/iqQ6jb9VXV0xXccsV2uFvxqQPDxWrF3BObAsmlLg3MOqNWLqQ8Ylbw42SXQFmj14BzkjJOs40nsYTG180YYiNnK9n3rXVcPTwIKlJJXi/ncdArrFcKAKA57zxbaL+KT8txCYvd4kLNIo+LJJL/RVTGRvFPkdDo6plqOPNErh8+oY7iq9OV1Yv1Y2dzZex5X41mpsa03rYjcrA/dLcMxysSIxz1ZBoP1INdNO6uVofSkSbuQ6TjPX9q2RYpx11EXG4NcSyd4nV9O2HKnKhtjtnByNwQDvjB2Su7Eso65fuabm6jvLZgM9Cjo3tKSMFWHrg/AjBGQRRLWzMQSmmvsyHY8T1LFNKQBDbgOeo8dzocYG+oeHgDr+J76rUaeVtshpSvrLgtfH57nsayzkSSDQisGSPvkdCxHVgCdhsMkebrVuyW5Zy3s5eX5+W8TbdcyJGspYB2jU4G2NQXIDE7DqMn0rLpu10aVXlg3HgROGcnTTJmVmigaNIwSPxpFGS5CsMIGY7lgSQPZ6GuT0jjv0tO8bXeyfz56HAhFyZlZ8v3RZg4G5iSRi3lkji0kOuM+jbHH94f0jPNqdJ0VBOL5tcWr6Wfh83LMqkm2rbpLyNbcIlimyzoZNA0SPsJEj1ZjYDJ1nUGJUdQCFO60WOhOHZ2vrbhfj4fL8TEcRUjUU3wVvEiXxkM8QEEgn16hGcY0gaJCZFJQKEfOc9Su2TirmErR+uLTXzg9S5iKsMTTyxTzcvfXYw4fqL/jW9tfMDpkaYsY1YYDCNn2AHTCRkbYJzmrEsQ73fz54kMcItlq+L/wC/svuOeM8KtRDK0Mf3dlUviM/hNpGd0wQpwBhlGRgdehr9bGclda/PnImqYLKs19vsRv8AxcJcPINjL4OzqVYRhtDMwOCoUCQ77ZZf1VtFOV1wRHDER66TXG38+Wo14bcTW9ujsNUOMuuPPDncle7Rg5yp3XcjI8o4OLVPEVnGOk+HKXd3S5cGR0KtneWz9Br/AOJEgFdwdwRjBB6YPpXK6t3tJnXjQjuRuFXLSM+vcCRlA9wA/wA81JWpxgo25IxtF24Ml3PBYJCSUKscZaNnjc46ZZGVj8zWIYipBWTuuTSa8ndFaSu7/wAG6w4VDBnwowpb2m3Lt38zsSx3JO57n1pUxFWr9bul5eS0NIxSZA4fxhvFKTYCu7rGwGArq7J4bZPUgKVb8xLDbyg3q+BXUxqUrvRXX2vdfuuHmY7UdZbMjXNqIJJHLhVkIJViAA4GkkEnuoXb1Ge5qpCo6kFC13Hj3fx+5epNK7vo/ciLzDb5ISZXI6iPMh/pQMasRwFef9j9vcSxFFbyX219jTClxdtmS2nFupyolXw4/KdnZWId2PVV04Gx2O47WF6PeHhf+57v9l+/PwKirU6lTVeH55jK54brwynTLGyvG5GQHVg4DDPmjJVcr7gRggEWqfYdybEU1VjZl65f4uLmLXjQ6kpLHnJSUYyue4wQQe6sp710oyUldHClFxdmM6yahQCbm3gpurcxowWVSJIXPRZU3XP8J3VsflZq1lFSVmbQk4yUlwKHY3pYkEGOaPAlib242947qezDZhuDXJqU5U3qego1oVo6eROn4g5AH+VYc29ySNKKZjwjiCraQkn8pPvOWJxXapRvFFOjTctURBxZpJgF2RUyRnqXYaSfeNLY+JqVxsTqCU7dw3swOh+dasVRDxrgpEhlgYI5HpsR+lh+Zc522IzsRW6ae4SzK60a4/kr/Lds81zLHIpjVGWcx428Vx4ZbP5h5CVP8bZ3xjGiZDS0qSzK3G3e/fbTx112vb2f4bAYG22dgAN9/QVqnqSyq2eou5W5eR3a+mGpGZXt42GzMqIglYdxldSA9B5juV00cd0gqFFy8u9/NzlVqzqzcYvst39Ev2LDdX66iHbzYDYPXBJAx8weleKn1+Ilnlrfy/g0vGOgo4px0R6AMapWCKCQGOepA6nABNWaGBzN5uGvcRuryJS2yTQhZV1A+uc5ByCCNwwOMEbg9KgqzlRrNwdvnt3G0NY6iSztVivJUjLkLDHrMrl2yzu66STq07yFi2ckrj2TXaws5zoZppK70srcEvDlaxcwUe27CLisLoZGmWFYtTYSNxHlM+07aQ2o7k+ZRv361ei07JXuW3Terla3dp5u2/3JljxdZI9CL4baSqB91xuqnP5kyOoJrWpSlDVm9KtCpFqHD59yGeIxL91QEshQZRkLMF0h45CNJyAy41Dbz5qJUpyzaa93qvL2POsuvAuIiZQEinAVcl3ieNM+4uFLE7nyg4742zxsT0dXjmqvbxW38f8ACxCa0iLL+2a1ceGpaCZ9IjXSPDnc4AUkhRHIxxgkBXPowC7wtjrLapx5SXPxXHu1LuGxPU6S24dwcqFsEuulvHuAVyDgrK6EZGx9nttUPSNPq6vV8lFeiLtKeei5c2/c85h4lciUxRqUQAEFXTxZO5IJDCKMbrqYAk5wy4GbHR2GoyjmkszfDgva746XsuBVldvu9X+PQi8Git5BiQQSSr1xMbkr8ZHGQ2/Su645NtF4W9iWlGEtElfz9WTZ57dB4bGMK22g6QDntpOxrTNxRZskrOyJFhb20Z1Lb2+T3MK5+oFbxrW/khnhYy2VvAcxcXIGF8NR2Cjb6ZqTr3wsRPBx43NUt07+02R6bY+grVzct2SxpQhsjScDvWl0Sasy5au9N8FHSeJtQz+aIrpIHT2XcE98J6VZw073RzukKdmpF5q2c4KAKAWcZ5ftrrBmiDMuyuCyyKD10yKQ6j4GsNJ6MypNO6OZ8zcNW3mmjXxnZAskKtNM2qNlCDOWw2JVkznOAVz1pToU7/SjpYWbqJ5m2+CuzVy7YS3Oi3g8yRKsbzEExIFAXH8b4/Ip/mK953JR0RJVxUKMckNWjK3tUS7uBEWZUkSHWxyXMK5cnGw/EaQaVAA07AUjs2zbBOUk5y3ZaIV2JxWhNJ62MXjDDBrITcXdAkSEhUI8o3Pf1oG5LtSRB4o3jy29mPYl1STn/wCXj05X/G7Ip/hLVVxVZUoXbtdpeF/4KWKbXZ5lovHyRjZRsK8h0liVXqJR+iOi/PzgVYRstSDfWEFwoSdSdJyjqWV0PuZSGHyO/cGp8Bj4Qj1dZacHa+nJrl5mk4X1QjPIEAOpLy6X8TxtzC58TQY86niLHCEgAkgZ2rs/rcM4Zc0bctSPJLkLOP2oi1oLm5m8GISFXlEas8hMUCHwkTIZwxOTnyjqGqh/TlUTpRVpO17Xemsms19lZLTi+RvGL2+dxhHYLbNkOCqW/hjJ83iZy7t66tMe5O2jA2q5KefzO1SodW9Nkv8Ar+4p5Ph8aczTgSZKtEdyoTXJGSufUKG1dSGHaunhsqulujjYmtKpJ3f4LJ9ofCYla0YL5JBJC43wzeWUA+78OQEdCDg0xSeXNyJcA06mR7NGvhd4I2V0O8UkewA2juD4bp/LrCyY9QK4NVTpzzwdm0/OOz8rx+/M3x0Yxq2+/wA9y3zXhbqdvSuXiMXia6yzenJaIgioIg3TxOrRyHyuCrDONjscHsfQ9jUOHhVpVI1YrZ/PQOcXoJOVwdCKWLMryI7Hq0iSOjsf5mDH51J0hfr5N8bP7NJr0OzQa/TLwJHHOXBKWeLCyOyl2Zm9kDSdHUI2ABlQO/Q71jDYvq7RqXcUnZK3jrzXiQ7bcfmnI12nLBwFkfKr0RMpGP8ACDls99TEHripa3Sk5/Qrer8+H2SJs0Yq3otF+fMmRcuon92EX4IF/wCVVJYmpP6m34s2hiIR2jbwF13ywg3ClDnOYmZN/fpIz881Yp9IVY6X89fc3XVTemj7tPYj2nD5fFjiFyR4rMqmWJXAbSXAOjwzghWGSeuPWuvgcQsTPJNJacP5uQ4qdShHNF314/xYeTcq349lrV/j4sefliTH711P0a5lRdJy4xRpi5b4nndLL4ieY/t93/zp+j7/AEMvpN/4+o45b5UliuPvNxLG7LG0caRowVQ5VmYszEsx0qOigAHbfaxSpKmtClXxEqzu+BbalIAoAoAoBfxbgsFyAJ4w+nODuGAPUBgQcHAyM4ON6GU2tjC/nisrSR1RUigjZgiKAMKCQqgbbnbHqaGDmPLkToqKwy+ktJtt4jnU5+bE1O1aJ6CjTUKaix608pOlGVB701HPx1D/AJVpYxKlxuR7iKfH98N9v7tR/nmiEIPmbbJQF3Op/wBWMbemM/vTU3alxZFjuhBcCR9leFoA5IAWXxFkUEnoHGoA+qqO4qrjcN+opOHkc7pBOLVRDwcQP5lI+IryNXo+rF2ZSVdMxHER2BrSODmh1xE4hxZY1LSOka+ruFH74qelg3J2WvgiN1GyjXGu6nmMQLRySQOs7ArGBFoOApw0g1KTtgHV7QrsR6uhCKlur6LV6+i0EKmV3Gj8AVzmZ2lH6CAsX9AyW+DMwqvLFPaCt7/PAlq4mrV+pmPHswtG7alR45FyCQcoY3CLjozIJcdDgHHSrfRVRSc0uFv3IGrIXPAZCkAQI8zwy6oQVbySASktvkpGx859TtviunWlGMHKS0sItxd1uThwmeLUFdJlaRZCJfJJ5dOBrQFceVT7A7+tcT9RCe6t4a+j/JmpOU3mk7sZ2TXEmvRZTtobQxR7YjVpV9tUyk+VlPSt1g5zWaDXqv2NUiTc2N6sMsv3cQCJGkLTujHyqW8scTOHO3RmX4HpUtPANf8AkatyRtYm8ItghVRk4yST1ZiSzMfezEk+8mvJV6sqsnN8flvsekcVCllQ7xULKlwrCACsmDwismUKuN8PJiZ4h+LHiWMZIBkjIkUfAlQD7iatYHEOjXhLhfXw2M1puVNwZduH3izRRyocpIiyKfVWAYfsa96cYkUAUAUAUAUAUAUBSvtBu9bQ2g7kXE3ujjYeGD/NKAR6iJ62irss4WnnqLuFPDgFDN78D5bn98VJI7TV7InqBjNaGjvexg7hqyZSaCOPvttQzKXAWzXGtyMDB2OQCD8vfW9tDfL2bCqe2hyi6WjXxIFIimliUK00avsjhR+GW7VHUpRa1Vzn4rC01Tc4qzLLzXypaW9s7IbnxHIij/td0fxJDoUkeLuFyXPuU1VnGnTi5WWnccliK34Bbq+Y4VL/AKiNT/N2yc/OuJUxMnHtSNEmx9b8LPc1zp4hcCVU2T4rNR2yarSrSehKqaRr4vZLJBNEwBDxuuCM7lSAfiM7HtW+EqSo14yXP3NpK6sUPkniqPPBg5LwyxbH18ObOOoGYsZONyPWvV9KythJtd3uivDWVi731qAuR868vhq7crM3qQSV0b+T59N1JGT/AHsQdR/FE2hz9JIR8q9RgZ5oNd5FEZc9TEWugYzLLFFg91LqZP8AhCSpMdUVPDzk+T/gmoxzVIrvFFivm+teB4nerPsjECtio2BFYCPAKwD2sg9zQwaOUZGWJoMn+zTPEAAfYyJohgDoIpI19Nq97gqvW4eE+5fg5dRWk0W2rRqFAFAFAFAFAaL27SGN5ZGCoilmY9AoGSfpQHMjM8rPM4KyTkMVPVI+kcffdV3P8TOe9SwVjs4Sl1cNd2MvAICqPifnvWLllSWrNyqT226UNW7Hk8OhTjrQRlmeovmuDpYdv+Z/7VslqS2VzVw6Akk9Nic9qzJm02khNxOBnjuAmNYjZlH8SDUv7gVtL6SHEa0pLuLPx/iQurqPT/dW6B/cbiZAR80hb/je6uF0nWtFU1x9v++x50mcMgwNWNzXmsRUbdiWnHiT6rkxkorKQMHqOV29AUjlJVN/O0ahYgLrSFAChWuI9GPQMEZgB616zpuSWHUXzK9L6rlzuFypFeXpO0kTTV0LbSfw57eTIAEwif8AlmBjUfObwa9X0bNPMvB/PMqcSdzlJru7WLtGstw3ubHgR/USTf01F07VyYbJ/k1+f2L+CjepfkecOTvXkOJ0sRLSxONbFY8Ao9jLYVgHhFEZTCgIdplLxxuVmgD47a4HCHffdlmjHTpHXqugat6Tp8n6MoYmNpXLbaNlFxvtjb3bV3iubqAKAKAKAKArXPFhJLHHpDPEj65IkGWbG6MB+cIw1aBudiMlQrZWjJKUlGacloJ7JUx4iMHVj1HqNiPiDsQdxjet73OuqmdaErV1Hr3rAsSYVGPeKwyOTdyHeAkELWUSwstWRILPua2bJHM131yqrhevTtSKuZine7K7NIU1SjcKNxn2mY4VBnuzEKPjUk5KMdTarONODlIa8A4Z4MccPXG7nfc9W6knGdhk7DArxmJqucnUf2PNrexaEAArkOSuWkj3NYUrmQLUcrAUczXrRQHQQJZD4cX8xG7Y/Sgyx+AHUgV0OjMBPETU39Kfn3L93+5HUnZWF3IliFiaVVAWTSkXvgiBVDnvqZpGB7qVq103XU6qpr+33MUlpctGmuKiWwh4halkmCsFbQxVj0V186MfcrBT8q9F0fOMWm+RSne5tvbkSoeJxYlt5oY8lc+IiIW2CEDXh3kJwQ2dgG2qx0p0fVxWVwe3B/ku4XERpXzImcC4nbzqfBmR2G5UHEi/zRnDr8xXmauBrUL9ZFosyrqo7xGZFVjFwVa2ikzLbPGrD3MrQ8IrFrGULuLcbt7ZS08qRgdifMe+yjzMfcBU9HDVaztTi37eexiU4x3ZG5J4sOIzPNHhYLdigBB8WR2TqeyxYOw3JIBOnTg+p6M6OeGvKT1a4bL8lGtVz7F+VQNgAB7q65Ce0AUAUAUAUAUBwn7Sr+6j4pNJZt4fhiOORRgCR9Al1MpGmRtLqvdsLtSz3RtGpKD7JF4f9qbp5by03x7UZKN/6b/+6mYsxxkuI7t/tGsmx+JIhPZo2yPjpyK2zIsrF0Xv7MZwc5WPX71H88j9iKXRtKvSfFCy956sgf78nHZEc/uVxWbo2/V0Y8fRlcuuftR02tuzt2L7nf8AgTJP9Qpn5FefSP8AgvM0cM4dfPcRXNwVBWVNEcgyup2EY8inyAas59rb13rWcHOLUtijUrTqO8mdStmKSaJ0aGXf2t4mCjJKT4CNsCcNpfAyVFeaxfRle39OzXk/XQQsnqaZuZrVekwf/ZBpR9Ywwrnx6Jxcv7PVfkldSJol5vgUbJO3uEYBP9bKPrVun0HiH9TS9TXrYi+554UEKsIVm2HjyAHPbEceov8AAOvxq5S6CpR1qyv6L8+qNXVb2NHDuD3F2/i3WoIQAda6HeP2vDWPrDFnrnzNjfPtVtjOkqeHh1WHtfu2RiMHLVl3UdhtjYAdAPTFeZbcnd7k4v4zxy3tV1XEqp6L1dv5VG5qehhqteVoK/t5mHJLcS8qsvGZJS2qOzhKjwfzXBOSDIw6Rgr7C5yQck4xXqsJgY0Um9X82K97vQs32jPptYoEGPFlVMKOixq9x09PwgvwNdWgl1kbkVd2gzmN/wAHjkILJ5h0YZDD4Eb11alKnUVpq5z4zlD6WZRffowBDfzADtLplHwy4Jrk1+gsJU1y/PtYtwx1RbmcnMfGV6NbSf4ACf8ApqjL/wCOUVsvVk6x/wAsLLvmzjZyMaP5Ioj9M6qjXQFGLv1bf3/DN/1v+wmvuIcWmH4kt0R6LqQfMIFB/erMOjKdP6aS8r+5q8Tf+4hWnK105yUCZ6s7DJ+mW/arccLUfCxE68EdS+yHhctpcsoJdJoz4pCnSkiHMfwBBlGT1OnpWauH6pJ3FKrnbR16oCcKAKAKAKAKAKAoXFeWpVaWQhXM0ryMVB2BOlAfhGIwT6g1JF6GrRWrjleJwQYNu+nKj/dIya2sjBBP2e2x6Qyj4PJ/ma1yRMmI5EtR1jk+bvWciBMs+ULYbJbK3vYF/wDqzWcqMFp4VysxwNKxp7gBt8qOSRmxD5k4tb2reFboks6soZ3UuscmcqqRjeSbOCFXcbEnOFMd2wJuJ8t3rxC5u2wS6D8XEs3nYJso/ChOSPKgI9QDWYpN2FiBd8B8RNJmnB/UrAE/EABSPlVl0ItGbEWawu0A0R2E4/1sLBj8QH0k/SqdXASk7qcl4O37Mz9jG25l4hb7Jw22Qf6pMD/cc1zKnQbm7ynN+LTMqo1wMZueuLdrOMf/AEpT/wDkxWkf/j9Jb5n5fgz1shVd8Z43PkFpUB7RqkWPg2zf71XKfRNKG1Pz199DVzkyHBybcSHVIcM3tM75b9tWr+oV0I4VpW2+cka6nX/ss5ee1DtsY5EAJACjUjEjAySR533JPTr0rFWKi0kZRebmyjkZGdQxjJZM9mKlCf6WYfOor2DSe5AvOXYJM+XST+mp44icSGWHgxVLyNF2d/2/7VMsZLiiN4XkyHJyI35ZR81//dbrGLijX9NLmYpyG/eVfoafrI8jH6aXMkxciJ+aRvkBWrxnJGywvNjey5Xt4/y6u+W3qGWJnIljh4IbQW6oMKoX4DFQOTluSxio7GysGwUAUAUAUAUAUAUBpktUbcqpPrjf61m4MBYR/pFLsWNn3ZP0j6UuxYyEYHQD6VgFY+0DmE20SxxsFmm1Yfb8ONADJJg7ZAKgZ21OpIIBFZSuYYr+zTlpVRbyVTrcHwFbrHEc+c538WXJYsd8MBsdWTYSLxdWqSLpdQy6lbB6akYOp+TKD8qwZFl1y3C3TKn6ipFVkgLZeUT+WQH4gj/M1Iq4IsnJ0vZ0+rf9q3WIQNH/AMGT/qj/AKm/9tbfqYmCRByQ355VHwBP/PFavE8kB3ZctQR48usju2/7dKhlWkzI4AqIHtAFAFAFAFAFAFAFAFAFAFAFAFAFAFAFAFAFAFAFAci48Pv/ABfwWyY/GS3x28GFDcTZHTzSZjPqAB6VtwNd2ddrU2CgCgCgCgCgCgCgCgCgCgCgCgCgCgCgCgCgCgCgCgCgCgCgCgCgCgCgCgElvyxBHci4jXQ2ZWYDOGaUgs252OcnbrqNLgd0AUAUAUAUAUAUAUAUAUAUAUAUAUAUAUAUAUAUAUB//9k="/>
          <p:cNvSpPr>
            <a:spLocks noChangeAspect="1" noChangeArrowheads="1"/>
          </p:cNvSpPr>
          <p:nvPr/>
        </p:nvSpPr>
        <p:spPr bwMode="auto">
          <a:xfrm>
            <a:off x="155575" y="-1943100"/>
            <a:ext cx="4400550" cy="4048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jackjonesindia.in/wp-content/uploads/2013/05/SingingChildre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2996952"/>
            <a:ext cx="1095877" cy="100811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062" name="Picture 14" descr="http://2.bp.blogspot.com/-fOO6WRrPYuA/UBTa0z9Zr2I/AAAAAAAAAvw/6LgePzdPwXo/s1600/IMG_26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437112"/>
            <a:ext cx="1260830" cy="95178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064" name="Picture 16" descr="http://2.bp.blogspot.com/-5_68XIdXEcI/TotAbjzFpyI/AAAAAAAACAk/SBzOXQOGpOQ/s1600/school_clip_art_15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720" y="4365104"/>
            <a:ext cx="814214" cy="102378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pic>
        <p:nvPicPr>
          <p:cNvPr id="2066" name="Picture 18" descr="https://culvershouse.files.wordpress.com/2013/12/imag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0" y="4365104"/>
            <a:ext cx="1365176" cy="106654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5220072" y="530120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go to bed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19872" y="537321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ITC Avant Garde Gothic" pitchFamily="34" charset="0"/>
              </a:rPr>
              <a:t>have quizzes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5661249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</a:rPr>
              <a:t>In the morning </a:t>
            </a:r>
            <a:r>
              <a:rPr lang="en-US" sz="2200" b="1" dirty="0" smtClean="0">
                <a:solidFill>
                  <a:srgbClr val="FF0000"/>
                </a:solidFill>
              </a:rPr>
              <a:t>I have a shower, have breakfast…</a:t>
            </a:r>
          </a:p>
          <a:p>
            <a:r>
              <a:rPr lang="en-US" sz="2200" b="1" dirty="0" smtClean="0">
                <a:solidFill>
                  <a:srgbClr val="00B0F0"/>
                </a:solidFill>
              </a:rPr>
              <a:t>In the afternoon </a:t>
            </a:r>
            <a:r>
              <a:rPr lang="en-US" sz="2200" b="1" dirty="0" smtClean="0">
                <a:solidFill>
                  <a:srgbClr val="FF0000"/>
                </a:solidFill>
              </a:rPr>
              <a:t>I have lunch, visit my friend…</a:t>
            </a:r>
          </a:p>
          <a:p>
            <a:r>
              <a:rPr lang="en-US" sz="2200" b="1" dirty="0" smtClean="0">
                <a:solidFill>
                  <a:srgbClr val="00B0F0"/>
                </a:solidFill>
              </a:rPr>
              <a:t>In the evening </a:t>
            </a:r>
            <a:r>
              <a:rPr lang="en-US" sz="2200" b="1" dirty="0" smtClean="0">
                <a:solidFill>
                  <a:srgbClr val="FF0000"/>
                </a:solidFill>
              </a:rPr>
              <a:t>I play games…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Назови дни недели по-английски: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2016224" cy="3384376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ПОНЕДЕЛЬНИК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CC"/>
                </a:solidFill>
              </a:rPr>
              <a:t>ВТОРНИК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СРЕДА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ЧЕТВЕРГ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ПЯТНИЦА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СУББОТА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ВОСКРЕСЕНЬЕ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980728"/>
            <a:ext cx="1548822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ITC Avant Garde Gothic" pitchFamily="34" charset="0"/>
              </a:rPr>
              <a:t>Monday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484784"/>
            <a:ext cx="1513556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ITC Avant Garde Gothic" pitchFamily="34" charset="0"/>
              </a:rPr>
              <a:t>Tuesday</a:t>
            </a:r>
            <a:endParaRPr lang="ru-RU" sz="26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916832"/>
            <a:ext cx="2137124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5C5C5C"/>
                </a:solidFill>
                <a:latin typeface="ITC Avant Garde Gothic" pitchFamily="34" charset="0"/>
              </a:rPr>
              <a:t>Wednesday</a:t>
            </a:r>
            <a:endParaRPr lang="ru-RU" sz="2600" b="1" dirty="0">
              <a:solidFill>
                <a:srgbClr val="5C5C5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2420888"/>
            <a:ext cx="1601721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7030A0"/>
                </a:solidFill>
                <a:latin typeface="ITC Avant Garde Gothic" pitchFamily="34" charset="0"/>
              </a:rPr>
              <a:t>Thursday</a:t>
            </a:r>
            <a:endParaRPr lang="ru-RU" sz="2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2924944"/>
            <a:ext cx="1151277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C3300"/>
                </a:solidFill>
                <a:latin typeface="ITC Avant Garde Gothic" pitchFamily="34" charset="0"/>
              </a:rPr>
              <a:t>Friday</a:t>
            </a:r>
            <a:endParaRPr lang="ru-RU" sz="2600" b="1" dirty="0">
              <a:solidFill>
                <a:srgbClr val="CC33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3356992"/>
            <a:ext cx="1633781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ITC Avant Garde Gothic" pitchFamily="34" charset="0"/>
              </a:rPr>
              <a:t>Saturday</a:t>
            </a:r>
            <a:endParaRPr lang="ru-RU" sz="2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3861048"/>
            <a:ext cx="1394934" cy="4924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ITC Avant Garde Gothic" pitchFamily="34" charset="0"/>
              </a:rPr>
              <a:t>Sunday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37892" name="Picture 4" descr="http://www.coffeewithus3.com/wp-content/uploads/2014/01/owl-classroom-calendar-jo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468239" cy="2122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251520" y="4509120"/>
            <a:ext cx="878497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</a:rPr>
              <a:t>Назови свой любимый день и скажи, что ты обычно в этот день делаешь, как показано в образце: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endParaRPr lang="ru-RU" b="1" dirty="0" smtClean="0">
              <a:solidFill>
                <a:srgbClr val="0000CC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ITC Avant Garde Gothic" pitchFamily="34" charset="0"/>
              </a:rPr>
              <a:t>My </a:t>
            </a:r>
            <a:r>
              <a:rPr lang="en-US" sz="3200" b="1" dirty="0" err="1" smtClean="0">
                <a:solidFill>
                  <a:srgbClr val="FF0000"/>
                </a:solidFill>
                <a:latin typeface="ITC Avant Garde Gothic" pitchFamily="34" charset="0"/>
              </a:rPr>
              <a:t>favourite</a:t>
            </a:r>
            <a:r>
              <a:rPr lang="en-US" sz="3200" b="1" dirty="0" smtClean="0">
                <a:solidFill>
                  <a:srgbClr val="FF0000"/>
                </a:solidFill>
                <a:latin typeface="ITC Avant Garde Gothic" pitchFamily="34" charset="0"/>
              </a:rPr>
              <a:t> day is </a:t>
            </a:r>
            <a:r>
              <a:rPr lang="en-US" sz="3200" b="1" dirty="0" smtClean="0">
                <a:solidFill>
                  <a:srgbClr val="0000CC"/>
                </a:solidFill>
                <a:latin typeface="ITC Avant Garde Gothic" pitchFamily="34" charset="0"/>
              </a:rPr>
              <a:t>Friday.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ITC Avant Garde Gothic" pitchFamily="34" charset="0"/>
              </a:rPr>
              <a:t>On Friday I </a:t>
            </a:r>
            <a:r>
              <a:rPr lang="en-US" sz="3200" b="1" dirty="0" smtClean="0">
                <a:solidFill>
                  <a:srgbClr val="0000CC"/>
                </a:solidFill>
                <a:latin typeface="ITC Avant Garde Gothic" pitchFamily="34" charset="0"/>
              </a:rPr>
              <a:t>visit my grandpa and grandma.</a:t>
            </a:r>
            <a:endParaRPr lang="ru-RU" sz="3200" b="1" dirty="0" smtClean="0">
              <a:solidFill>
                <a:srgbClr val="0000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6476256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УСПЕХОВ В НОВОМ УЧЕБНОМ ГОДУ!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GOOD LUCK!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Documents and Settings\Marina\Мои документы\Мои рисунки\AnimatedSmileyWithDais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05064"/>
            <a:ext cx="25146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936104"/>
          </a:xfrm>
          <a:ln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latin typeface="ITC Avant Garde Gothic" pitchFamily="34" charset="0"/>
              </a:rPr>
              <a:t>Назови школьные предметы в расписании: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41986" name="Picture 2" descr="http://calendars.vertex42.com/images/blank-calend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17962"/>
            <a:ext cx="7657034" cy="5740038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36912"/>
            <a:ext cx="1016877" cy="62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01008"/>
            <a:ext cx="816784" cy="6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AutoShape 6" descr="data:image/jpeg;base64,/9j/4AAQSkZJRgABAQAAAQABAAD/2wCEAAkGBxQSEhUUEhIWFhUVGBcYFhgYFxYYGBsXGhQXFxkXFhgbHiggGholHBcWIjQhJikrLi4uGiAzODMsNygtLisBCgoKDg0OGxAQGzImICQsLS8yLCwyLC8vLCw0LCwsLCwsNDQsLCwsLCwsLCwsLCwsLCwsLCwsLCwsLCwsLCwsLP/AABEIAOEA4QMBEQACEQEDEQH/xAAcAAEAAgMBAQEAAAAAAAAAAAAABAUDBgcCAQj/xABGEAACAQIEAwQGBgcGBQUAAAABAhEAAwQSITEFQVEGImFxBxMyQoGRI1KhscHRFFNicoLh8DNDkqKywhUWF2PSJIOjs/H/xAAbAQEAAwEBAQEAAAAAAAAAAAAAAwQFAgEGB//EADURAAIBAgQDBQgCAgMBAQAAAAABAgMRBBIhMQVBURMiYXHwMoGRobHB0eEU8SNCBiRSMxX/2gAMAwEAAhEDEQA/AO40AoBQCgFAKAUAoBQCgFAKAUAoBQCgFAeVcGQCDG/h50uD1QCgFAKAUAoBQCgFAKAUAoBQCgFAKAUAoBQCgFAKAUBje8o3YDzIr1Rb2Ry5RW7PhxK/WFe5WeZ49T6Ly/WHzryzPc8ep7DA868PU0z7Q9ODcW7W3LHEMSrW7iZb13Lcty3cFxgCwGsfPyrOqU2puUHqaFOd4KMlob52b7fC4o9aVdTtcT/co/D5VNTrtaTRFPDp6wZvGHxC3FDIwZTsRqKtJp6oqtNOzMtengoBQCgFAKAUAoBQCgFAKAUAoBQCgFAKAx3ryqJYgDxr1RcnZHMpKKuyjx3aVV0QD95jA+VW4YN/7FGpj4r2NSixXaF2BYucoMEgHKOVTzjRoRzNX+pUhVr4iWW9kUt/tTaJKoWLjXuNnYeMLov8RFZNPitapUaVG8Pg/wAF+fDKcIKXaWl8TLf7Q3b0Ql8AgR9Cw2hfaUSCTrJGXx51xU/lbqFl8SWk6Lk49orrkZLfahrSMvrACJVVuIRqDB78Q7anYnUc5qn/ADMRFx7mnVfYsywsXe0jNg+OuQDnuSJzFe9t1UsCo81GxHlbjiqcnrdMqSU6a1Whd4PtC1wRaeSdvWqJmYOikfeak7SL0i9fEKvbdHPu1HZ7FXbt2+EQNeIkpIRRopbnp7x2O+hqCph5TlmRoUMXTy2ua/xXsdieGuGtsRPvDvWrnOQduuhg15OLWkiSMk9Yl92O7bsGyj6O771tvYfrH9SPGuE3DVbHbSnpLc6/wTjCYlMy6MPaQ7qfxHjVuE1JaFScHB2ZY12cCgFAKAUAoBQCgFAKAUAoBQCgFAKAreLcXSyIkFuQ/Op6GHlVfgVsRiY0lruanj8c7gvcaBynpPJZE/CrdevQwcdd/mzNhGtipXexFtXBEqF2P0rTkjbTSDr4kCda+bxX/I56xhHX5/A1aHCqSs3r4GJLd/Mpe+AwgAM6qNjp6vJroeXXpWBU4jXlLNf36v4O5rxjSisuRHy8uJa5lRLZy8rltCCZ5lcuUaHXU/dWlhuIVVDtKla3lsvc73KGIp0pSyKlp1/ZExNh2ts12yAUDOtlWuqogKFa5nOTOZaJXugTpM19Lha1SrBVJOM2l7v0zGrUqdL/ABwbim/f/XyKvG4a7YS4W0tBs9u0W77PFte8XtiV0I5aCd5IgxWEUKTfjpbl1t8yxg8cq1VQs9I6t21+DfgYcPiL6qStlkc5YK2lYss6lXQzDCRrMCNDzo1MFOpKMZ+v6Lka1OCbht48i6wuKl19YyeuuQPVqrq0geyVyBs0amB1qSpgZ04Zd7lFVlOeaHLexc4LF6kGANAoJk8gQSQJ1I32qCnVnTVp6s7klOfc0JwaEOVVu2WBLWjBQiV1tsfZbWY28jrVzOTUpvrsaN2w7Fo1s4jCljbG4/vbLDWG5wOu48RrUc4W1jsX6dVTWpVdmO012zdVHfLdXRW91xvDD7x8d6gu496JYXeWWR23gHGUxVrOujDR15q35Hkau06imrop1IODsyzqQ4FAKAUAoBQCgFAKAUAoBQCgFAVPH+MCwsDVzt4DqasYeg6j8CticQqUfE59iOMd1nuaNLRI1Y8hIJA311/KrdausPCz35Iy8vbSzJ6c3+BgsDdv2yxbKXY9+JMEeygJMLpEiNtq+FxuPSxPf18F6+R9DRof4bLQsMPhMNh8twzmWFLMZ694CNzy151n18TWxCcEkl4c/B/cmpUVT2dzJj8ewYfo9vMHl2OVQe7oM2aGidQfMgmKgpzWTJWl7Oi9+un0LVKEM15HvAY67egAsrBSO7AVYJUsczSSYEaDY670y04t9NHr5dfrqeVIJPTY9WGRLi5VbNcInP74AkOGLNIG066xBjff4RialNuCSy+HLwMfiNKEo5nuWGMa2x7z27cHu5lXQg9WJHQaAVv08U9p7fQzOy1zUopP5Mh4/A30BupcUKBmP0bGR7R1BZtSF5HQDSmJwsK6vm1tyJ8JjKlKSU6ej6kC+bmUG/Zush72Z3kwBMo0nIREgEA/eKUK9fCyyuSkrapv88zQrYTDYyN7uMk9JJa/tdSm4rxMM3q87Kghxc9TcBWSVIdvZjJ6yGHtSJI3MMalp3jfK+Ttp+V9jyvw99npbMumz/fgbFwtGskA4g3VZSy3MhULOgzZu7zka6wemsmMpumrx1fTwKeGllnZvR/UnWmMm/hjnjuuNQLij3Wke1qYaNDI2muqNe6WbRvl1JsrpydtV9DT+3XZW1ds/pOGBFttYAg2rkxlPQTpHI6cxSrFrvR25mlQqKSsyq7C9o7lm6C3tpC3V+vb6jx5jx8DUcZZJZkTSipxszueHvrcVXQyrAEHqDWgndXRQas7MyV6eCgFAKAUAoBQCgFAKAUAoCPj8ULSM7cvtPIV1GLk7I5lJRV2cr47xMuS7HvE6Dy/AaCt2hTUVZHzeLr5m29rkPCRcuKSnq1yAPINx1aDKrGglTJblvyNfHcbxM41Lf7dOXr6n0WAoU+zulobU3E7dtQgZpUxGhJI2AABO0ctNNBIr5ONCrVk5W1ZotxWhO4eGuBw2WVuNHdI1EgSNvZg6ciDpNQ1o9m4tc0uYjJamE8KNy8RcUBegkozBYHrSTLwCI7sab8qvUoWhe+v75dBm5ETHW7VgstgesuFlzW5htAQotgwoI1gDw8xYWEdRKU1ZWev1uIVo3s2W/Cyxj1gUZQF9WFEJCgmS2pIIyyuh0PPSu68aDbjJr8eHLXc5nBSWx4uY9WJYW+6jxoBmZ+8uVAwynWNZ67RWjhsTXlZX1a08PF6fYrzoU1rYrP0q5bvstsFhlJZiwLd1ipYKdZmF6DKx10B16VWcqUqkXayvbfrf8+RVjSgpqM927X+Fidh7f0ciHcscpVh5SzyY1Ekg8hXzNbFzlitXZc0zTcLRt0Nd41gLd221u6EFy53SSoYgqr6oDIBXN1nczOtbkoZcs4bb+vM4wddVlKlPdGfEBRYtiy4+iADBjlvBVM5YIkyBMaaAGau1sRTqRjLa3y/RnfxK0JSVr77bPX6+BZcB4qXuQcuVyNFBHuQCR0P9RpVHHd7vc1r8BhW7vTRlm2SwWNxYtXjkvKRKy3dW5I0jZT5gmu8NiZytn2a1/P2ZdjSSvlOX9t+z7YLEG4kmO8P27ZMQfEbeYmp6kMrsWac8yub36NuNhh6kmVYestH7WX/AHR+9UuHn/qRYiH+xvtWisKAUAoBQCgFAKAUAoBQCgNE9IHFiGW0uoGrRvJ259Pvq5h4NLMUsVUXstnP3vh2PLcCdNBz8ufxraoThLTmfMYulVi7taES5buKxCqqrEg5oLHTMEiTJ5gDXXXWsTHcLc62a3kbWD4nTdFRzarfw/RM4ZxO7cuobeFaFK5i2QnKJiVJDkddSRB1649ThdV0ZQ2XwNFYympKV03b3G5cLxl17pNpHKMxPecALmILB/dMHNBDSQROkAYUsDGUYqo0nHT4Xs/zdF6lWTbtqmbbYBI9heRkxBnnIO8fhXsYqnLk9GdMwvctAFhDMg1ykM2mkEnn+XhULnJWhd2fw9eR0o3ZEwdw99/WFzzWPZAB0A3czpJg6coqljqcpSjFpLlp9+hO1ZEi1hFKqGBlQWZTpLGYLLJOWc8CSPlV2hUdF91K+yuVprNuU94TiwiEA+oeR3XS2A3vKBrLE6TyPURv8MlOoqnac1a/4KWMioRg1ydyViLcOELAqVysqKy5SZBcOG7oJmFjc76V8rUjaDdtYvRvdre1vua6fdMOJVbl8AORntuukHNdX2lnXvFJOmo33r6Dhd61CUJea8P1cza0VSrxqpa+vsVWFxAaLbAFxlQHusynYCWkjQDQDeTtVOvh25Z+a+f9eJttx0qRehHwvGbVuytrOtu64Vw1xCAdT7ayDlAMFlJEagzRwrSleT0jpZcvf5EMcNDM5wtq9vwZMBxf16tZb6W2sB8t31gIIPsswBZW5Hl1q3TUY35MlrUMqU158iz4hhv0zAuhk3sISJIIZkABEgie9bj+JavQbnS13Xr6FF2hUutn6+pznspxBsNdyGM1phct67gnvL5f+VV3LK1JFrJmTizv+FvrcRXUyrqGHkRIrUi01dGW007My16eCgFAKAUAoBQCgFAKA8X7oRWY7KCT5ATQHGeN40uzuT3nJ58zJPyE1t4eKhFXPnsZOU5uxWLYCooA1c5jyMR73M78/rHnU9OEZTTXpFKtUlGm4yf9kyySNm+f5VftpoZErP2kS1tnkp73dDW5L5twBGw2ktA8daz8a9LPoafCk7uSet+f495NwvC0w2Q/pJIBIYIygAggwAJeROoUhdPZgiPz3iuLiqzpUY3klv8Abp7z7nBxkqd3ZJ8jZ+GY2WlXdwZgZG9kFhqxOhJHhIExrNZ8a1ScUpxS66rcmmkWjlmjQLIOuYnU8so7p855VXrVIWyvVpnKXMx4e36pYRVCSQqCAdDygwfLf478VKPbPOnqz2/UyWk7mfJ3xJjYk6jqdYj+WtXKUJNZI72/Bw3qU4xaHFHvDKysD1YgooBP1VBY6aS40mTW7wt9m3GX6K+Povskz1ctAXr6e6ilgRm7srOgB37zHfpG1Y3Eo5JpL/09Oqv/AEaEZXowfh6+hhx+DKG3lLEqJAaYD5wzEkczptsBWlwypbM/L4GVjW7xZB4uQjrfFlfWQrsqu2cn6Vc6qTknuzJUzJ21NX5Rjis0Fuvmv0KdZ04qT9l/IoO0PEQ9pAFBLFQEhc1tVBYbE97KogAiGInqM94SSqPr9fWxq08XSpJ1Nlp82YcJbfDWrGIWDqtu+IAMlM3ffn0B5QN5rmp3auR7WuvuT8LxUcTCcHvc3HgHGB+loMuVb6tb1My6AupJjpnHT8btDuTXR+kc4vD2pvwfr7HO+2OCGE4gDsouZP8A27kZR8My/Ko5ws5Q9dTmnPNFSOsej3GZ8LkO9piv8J7w+8j4Vawkr07dCpio2nfqbPVorCgFAKAUAoBQCgFAKAp+1mIyYV/2oX5nX7AaloxvNEVaWWDZxrH3RnQEkbnTqdB9x+dbKXdPnZSec+qwzaFjAjWdNYgafsgzrM1Nhlqynjm3FJ+ZMsmT5f1+Xzq8tWZU7qNupbcIQZyQAHK5Q3MAgiZ8ASfn1qljqacH5F3hlRqoot6XM3C8udkyhHYiQsibYGjMQIy5jzJgFgZkV+YYmM8zUndK+v28z9DpuKgnFGw4ZJAHs6jNlzKTGUKDEMB4+G0VXm1my7+/3+R6r7k7CjKSuUZSfaEb/tQxJJ6kCTyqvi+8lJP3eH66HUT1cxCFsucAxJ1j3gNZ01M6EddqlwsKtNd7a2nX4HsoN8ih43xLO4tIS2jT3ggj2u7LBjpl1BIEjQa1oYZKUM3r3lihFLffwKzCYX1md/WB32thldgIYFiXKqpLNMxoB8hZ7SUKifLdnOIpSqKyWy8Cdi+HY63de/ba1cNzUkoVyjYKCrmdN5021NaFThtDE7Tvz3MuXEJ04qNSm7LTRHtMXjbki7hrJK889xDJA1E78tx8a9o8GlSd4T+5TrcUwzspJ/gxpgzcuC7cYgWm0UgoMwUCdGIIBJiZrUw2EUJXe5l47Hp0+zpbNekfeJYVXtNCKrA5tt9GUgHQAQxOu8ct6kxlLu5kQYDESnHs27+tjBjLfr8AqoTl0JbKneET6y2oEAB9AfCdZ1+KUf8AutTflrz/AGj62niJ0qUakFt6Zr+Ex2RLdzVWs3rTMDGwuKG6e7Na6TSTfI2u1hXg3HZp/Qn+mnBfSBxu1rQ/tKza/IrXeIVqiZnYd9xot/RZjczuOVy0lwfCP/OucHpJo9xesUzo9aBRFAKAUAoBQCgFAKAUBq3pDuRh1HV/9p/OrGG9sr4r2Dkd29N0rB2B8NIMb8ya1HeyMFWuz5hbpHtsT0JYldfqk+X2TVnD2j71uUsXefub05ljhjt46yKuRM6rvYueDW3z50IBUNHMzEnT5D+IVUx8kqbTLfDIPtVJEy4YeRCrZUSIVSbjHMzFdpUZtdJMGvyzESnKq093fd7Lw8/ofpNCj/jircvsXRRioIjdhlEhQhWQOoOgOm2aNhWUsXDa/K9+rva3ieZGmV/EOKtZtKpUlgCm2sSFUyARBleZiR4xo4aEK9TtF7KV/Xlt9julDrzZEuXDbwwdohp0GXNEky+XeNo2HhWzOmuxU21d7Lp5fs7ov/suCi7Ld+vsQn4mmJsKMuYKyqZIOYsGJhT3tBm3iAum8VnqFftFGL2W3vvfpzI6tWGHbbejMWDu27aKqAl+/mskgEjvAAvBgBROjaDeCVFTTo15Ts+i16Pn6sVli4pZ09CHxTjl1nCYUjOd3ttAXvS3eAAYzt0BI51o4HhMnNWbKdficIUnKei8SwwV65bVFe9cbLELLMO6pkwNZJ94wNDsa+qWGjTS6nyjx7xTktEuT53/AK5K5KtcRYMXbc6ELtHOADGaRPPoCd6sRw94JmdVxK7RwjovHe/V+H9llwbH23fKBKk5WVlIBDSDowEg7VDWptwZZwc3GvHa/g0/oeLEI7MoUEse8EDEQDIIEBRAER9bUTqfzLEVpV6kpPq/DS+nw+x+hU4KEVHwKHiltL1q+/q1X6NspGeJE7To2qN4TMV9BSU44dZ9XqV6Fo17Q2Lj0qqXs4VwJlLn2i0fzqeurqLJqGjaK30UPF6wOtkr8h/Ko6GlUlr60zr1XyiKAUAoBQCgFAKAUAoDVPSKv/p1PRvwqxhn3itileBxniKSSCJzR5DXnzrSleVomNFqDc+hIstpynbp4fjV1bGVL2rllh1kiAZ6Dn8KsKSRVcZS0SubPgcauHt5QPpXGxnuiDrtAO3SZHSvj+PY+al2cHpz8j7b/jfDISWaaK5FhTnbXWTy6ajmeU7n7K+Vb1PuMsVG8vXInYO+WKkXWKzrJiSXlhPu8pmfZqKdOCg4qPyXTSxSlh7xvDVEq6zPqVVS6rAJGbIWJhiRqYynfpyqxQjClSdOPNrdW+HhfbT5FenGWZSSdlf7fa5r/HcSEBVxKiCsiVJBmToe6DBMiDEQa7hq9Ny3WqRhFqXQp8FYuXZa0xtIgh7zpmuSPa9UJhBELtoF+FfQ4Hh85RvU0PjuJY2Dn1fwXvJlngytObOynY3Wd7hHWCwtrJnu5dPsrchw6FrtW+p85V406bcaevlpH8vzv7i4wqqgOQRtpAEAbaAAdau06MYq0dDHxOKrVpRdWzS+BktXFzTE6iZ/nUjp2i0RwnN1U5fLY8cTUAzm36+AUfiPma9pS0sT1IPMml4GXheKKOvdnMyLJBMDNLeWg35VDjL2SRc4XGN5TfgVuLUYzE+qVriLaSLpyxmJaMqtMiYbcSBtvp8RwPh7qObqrS7a8r7H2nEsZ2EU4b+tSbxbCrZwlxUAVArBVAJElSC3WdhO9bfE6UY0koIp8LxE51Hn1LP0pd2xhU55X/yrbB++s6uu6jaobsqfRWn09jwssfn/APtR0V/kJa3/AMzr9XSkKAUAoBQCgFAKAUAoCg7cYfPhW/ZIb8PxqWi++Q11eBxnjQyrvygxvvP8q0lLmY848kYMOZgD+tK0E1zMhxbbsTbeOZot23IQe067MxaIUkagCNR86gV6sn/5LLy0IRX+19fDxLrFXCi27hlpWGkKDAZ4JYQesct6+S43Tiq8fL19T7L/AI5WlkYwtzNdtqqz3lc6xEMNZ2MkyB1WvncQrUJNvlY+gxdSMUo9fXwM2Oe+XdkQ6d3KSiroSO6WcZ9xt5SDNS0IwdJNtbLz2K6xPZtRinttbmQsTcEraxDEMzQ4ylEW3lZmKSc1xiAVDTlE6AkVcoQTqJt3jbz93h5FatiZypu2j6bavS7PPFbYTD3T6pLbSYIy51Z7uUBVfYgMVGUsdoyiajwtWVXFRalo+VuXrrbmU8WrU3dbLmTcRhVtW0RT3FIzAxLMJIJ5HXXQchyr9DpQhCyex+e16lWtma9p/Tnb6fEesHIg+IM/bV1WaujHdNxlaS1R7NpSrEP30mVGp0idBroPtMaHSqqxUJTy8jY//NqwpZn02057EVXJ8RqPE+R/rerduSM+UFHwfL168iRdf6GFbknIr3cw0gidgB4+E1WSzWt1+5d1g3m6P6HxMWUbuDW0hLatHrG1GaB7qidOsVBVk6s5W5afku4enGhThmWsnf8ABH7IOuVwkmMoYsCpZwO80dMxYDpHxqtgqeRSjayvp+S5xCam4yvq18PAu+IK1y2LQGly9YtnyLqzH/T8jVXiGvxL/DoqMTD6ZMQM9tCfYts3+JoH/wBdZdbkjco82ZPRThYvE/q7Cp8SV/I1xQ1k2dV33UjqFWyqKAUAoBQCgFAKAUAoCPj8P6y26fWUj4xp9tdRdnc8krqxw3juEmUIiCDr+ya0ovZmPUjuijuXACQFzZV0U82KnQ+BkT4E1ZcnKDW5TUYwmnsifhNMoJmIB2BMfZVuKyxSM2bzzcnzZccfvN6pQsBMveeCcpHeUQDJkuDO0A618fxmCdaM/NH2vA6vZUnEseDYRbao73HLZIOwVSSJ7oGs9SDHUV8diKtaq3CEdL/H17rm+s1VK+pW8WxboPWAJ6wyWCL+8FLQe8G01I013rRoxc5Zbactl8raWOZVlQjdxKj9MvCfo4IJFuF74zTGokSVzGCCACdNYrXocPzxaWt97GJiMcnPtNFbroS+H4DFXrtpbiDItw3MrOrXGcIQCcgyhRM8tdTyjUwfCVhqvay0S5GZieI/yKbpwer52sbFc4b6vO127aFkAFwYcqADJEkaRl5aAGJ0i9UxlKF3GW/IqUcFUqtRmtVzTKOxxBryqbELZkkFjmuPlzIup2Xmecg69buFVSqozvZW2KGNdCg503G7unf5+vMn4EKwChjmswxlYAhlJEqIOmwMkZpidk4Rjq+QpVKlTur/AG/e/wCfAx2xGmYtELqDA6zAnc6k1cUlCDmZsqcqlVU3ay193roZMYpgF/YtgMzToWA7qITGY6E8vdmonOMbKXpllUpzu4bXt7uf4+JXrZY95ySWMkAKsSdZCjXQRueg61JSw2VJy1ZHWxeeTUNFt8vl6bLDCqNGmGEhSJ57jyjWPAUxFm0+Z7g8yuuXR9eRuPZzDq99FWSthc7T+sbMAPkQfgK+cq1M7PsMPSyLU0P0hY/1+OuKNVzi2PJNGHzDms+rLvGnTj3TffRdhYsXbv6x4H7qD82b5V1h1ZXOK71sbrVggFAKAUAoBQCgFAKAUAoDmnpA4TkulwO7ck/Hn+fxq7RlmjYoYiFndHMcVYNtzPvGZ+EcvKPhV+jojKrq79xJsXdqtpmfODRc2MQfUlfV3LrKcyhNWjTlzG/38qwOM4RzjFQ6n0HBcSnJubK+52hVAWdwI91iZE8gJkD97pyr5n+LL2bH2VLF04x0fxK3h+ObF3RkJt2llicmcTLAQFEsTI3Hx0ArVwmBbd5fExeJ4yEtF8NvmXfCLot+sZmusWYgOVnQBVgKslR3RpHKDJBr6DBYdUoOyfr5ny2PxCnUUbrTWz9WZsmGxq27csSGKnvHNbRVj2ruhKT4j7aocVxzpxVJK7a/XmXeFYFVJOpsaLf4hd4jcZVOTCqdWCgZyDI02O5IBkDcyar8L4Y56y29beJd4rxOnho5aavJ+rvwNgw2GyhUtghFEc9PEk8upr6xKNKKS0SPjLzrSbkrybM9y80G1Zf6QyGuJldU1yZc8+17R8I6kRRrV1iHlW3U1MPhXhF2jacungZRYyqId2ynvMzZU01JkZZ2OknfvAxXTils9vWvIjjKT9pJX2/XP4kHEs124pLD1ducgGYAmZmJjSNwBPlEy0sPmq9pLbkRV8Uo0OxjvzMsSR8hWg7bmWk9kTbUIpdtkBJIjb8Z0+Q2rNr1MsJVX0NjC0r1I0ltz8+fwNw4Zd/QOGvibkC7cHrNfrsALax01HkJ6V81KWWN2fYU4tuxyPC9+6WBLbKvUu+/x/OqLZeSP0DwHhww+HtWh7igGPrHVj/iJq9COVWKUpZncn10cigFAKAUAoBQCgFAKAUBXcd4YMRZZDvup6MK7pzyyucThmVji/G+GkMVYQVOvXQ6/bWnCdtUZFalumU2GsGYO43+f8jVuE0zOq05RWpNuWgwytI8iR9o/Gu5wjUjlkV6VSpRlmhueb/CMPmXQuSJzFsw0O+pM79IqtDD0ZPb5l6rjMRCN7/ImXrsrktoDpGYkKu0EgLvr0AHSpezlJZYLTqyv2sIPNUevRevuZ+HYKe6DCouw6DTQxp/W9WZSVOKSKcKbryb95C41hkvhUIO6xkN1O5r3WUnKZ5tpzjocuWGhWqKUlf3amysVPD0moaadbq/1v4GezhwihVUADTqPnWxCnGEcqRgVK0qs80nc8foLtAN5zrOmVZ2AByAEgAQPMkzVd4SL9qTLa4hJPuQX3L3BpkVVKwAIAAPKPdJJHzNdQi4q3I8qSUnm5kS/cLsSWlVMKvLTmepn5RUlOmn3iCvVa7nz5mG9r/L8qmzK9mQxpNK8dj1hbeZtCCBEmdNRoARz+4fCoKlTNpHbmWaVFw1l7XJfcuuCcK/S8SluJsWSHvHkWGqWx11mR0B+OZxGqsiiuf0NrhNCSm5NbfUielftAL1wYa2ZW0dY967sR/CDHmW6V89Xd9D6ijG3eMXoy4D63EqxH0eG7xPJrzTHy1PhA61HRjmnfoSVpZY26nZavFIUAoBQCgFAKAUAoBQCgFAKA1btl2d9cpuWx3wO8I9odfMVYo1LOzIK1PMro5TiLDI0MoMaTJzHpr+FaFPMjKrxg90YmcAjXfkYn4j8RVpVFezM6VB2vHU8d0zGUTvMa9AObc9K9nUpw1fM4hRqz0jy+RYWrYykl5A5xPxNdfyFbQ5/iST1M3qbbIYz7ROVg20aA68zod/KopSVVak0IOjJJPcxZtZL93YFgFjzJjMY10HwnfylWUHrzOsRhu0j3dLHw4pSSEzNGmxGvkRt4zUyxE5PuxKssFThG85n1bjc0A/iIPnO33V01Wkne3kcxnhoNNXuuZY4QSohQgk+y2Yk6zuN/Oa4hGysSzlmabXxI6jpMcjzjqddas0neK0KdeFptXuSbVrbQEnw5dSOn315Ulfur+jujTt35bdOpksYZ7tz9HwwBuNqxI7tsT3nbx8uvWqdesqUWaeHw7qyV9/obD2j4rb4ThBhsOZvsCS3MSO9db9oxoPDoK+er1nJ5nuz6fD0FGKitkcv4bhHuuoAzXLhy2x57t/PpJqi9XZF9WSuzvXZngq4PDraXUjV2+s59pvwHgBVyEFFWKc5uTuWtdnAoBQCgFAKAUAoBQCgFAKAUAoDVu0/ZVbwL2wA25HXxHQ1ZpYhx0ZXrUFNHM+J8Le2SrLG41H9RWnSqqRjV8NKBQ27GU+zz6dOZirCy9CnJS6ks4hQZRjM6AwJ0GonUHloJqs1FvaxaTml1XxJH/F4EMjGd8qyI2jckz8K9zTjo1c4y05aqVn4mO08alRPwn7NvhVqnBRW2pRr1HOW+hmXEf0KmTK7SehIsnNosk8hzPhXrmkrnKpNtJIs8PZYAKZBg7wY5QN5jx/lVSF7WNKaV79Pme7NhRpIHIdB+908qkdbLGy0OFhs823r4Gfh2BuYlzbwwzQYuXmnIp8z7TeA8OVQVcVClEs0cFUqy1/SLzivF7HCLJs2PpcSwlixkz9a6eQ10T85rAxGJcnd7n02GwyirLY5heuvfc3bpZi5nXUux0+XLpyGlUXIvKK2Ot9guyv6Ovr7w+ncaD9Wp5fvHn026zYpU8ur3K9Wpm0WxuNTEIoBQCgFAKAUAoBQCgFAKAUAoBQCgNH9JhwptMLuKSzeRDcQHUtlGgK7ydhGpnTNqKKrke47LOtjkPCeLrcYi6rBsozCIAA5ztz30q1Rx7W5Ur8NjLYsMXhlb2GmfdYa/DlV+GJhPcy6mCqU9YmBgy+0IH2fZVrOraFLsXfUmYTFZYMSCdyIHkTlkDxqrVqSSumXKFGLdnEkG+rGSgXoFJJjrsCK6pzm495nFWnTUrwRIw2EQCWKqu+rGT5616owPM1S5bYMtdGXDWHvchAy2/Iue6KTxEILU7p4Wc3dItF7K27SC5xPEIlsf3KEqh55Wb2nP7Kj4mqNfH3Vo6I0MPw5J5pasq+0HpDCp6nAW/VWx3Q8ANH/bX3fPVvAGsipiG3p8TZp4dR3+Bptmw924JDO7HuoJLMTzfz6b1XWrLFrI6x2K7FDDxfxIDXvdXdbflyLePLl1q1TpW1e5WqVb6LY3WpyAUAoBQCgFAKAUAoBQCgFAKAUAoBQFfx+1fexcXCuqXiO4zCQNdesGJgwa4mpOPd3OoOObvbH554zw25bvsmLS6t3+0csS6vrGYsZO/MEjSqLUl7W5fTTXd2MnZ/i+Jwdx71hgM8AwFdGQagHnuT0Ndxm47HMoKW5uOF9JouALi8DaujmyQPkjg/6qnjX6leVDoSF4xwO7q9m5ZJ30uAf/GzLU0cVbmQSwt90ZP0LgbbYxwOmdgP8yV3/Ku90cfxbcjMuF4IolsUzxy9Zcn5IATXbxkupx/Bh/5Mf/NHCMP/AGGDa6eRKSJ87rZh8BUMsU3zJ44RLkir4v6UsSwy2Et2BsI+kfwiQFHllNVpV3yLEaC5ml4vFXrzl71xmJ964SzR4LuB4aCq0p31buWYwS2RsnZXsdfxRzIuS3zvP9oQfl8SK6p05T8jmdSMPM632b7L2MEv0a5nPtXG1Y9Y6DwHxmrsKajsU51HPcvKkIxQCgFAKAUAoBQCgFAKAUAoBQCgFAKAUBF4hw+1fXJetq69GAPxHQ+IrxxT3PVJrY0/ifovwr62HeweUHMvyPe/zVC6EXsSqvLmatj/AEZYtNUNm8PHuv8AbA+2o3RktiRVovc1fi/A72H/ALbDXEkxMyCfAsCD8DUUk47ksWnsRH4blAYq4zDSPVmuFK524tbkjC8GuXP7Ozfc+Cj8AakV3yOHZbsucF2DxjxGFK+Ny5EfwyD9ldKE3yOHUguZsnDvRbcP9tiFQc1sr/uMfjXSw7e7OXiEtkbfwXsTg8NBSyHce/c77T1E6A+QFTRowjyIpVpy5mxCpSIUAoBQCgFAKAUAoBQCgFAKAUAoBQCgFAKAUAoBQCgOO+lDi7XcemGIAt4eG65nuIrSR0AgR4mqWKnyL2FhzIFkvZdL1spntnMso3lB72xEiqcKtndItzo3VmztWBv+sto/11VvmoP41sJ3VzHas7GevTwUAoBQCgFAKAUAoBQCgFAKAUAoBQCgFAKAUAoBQCgFAKAUBwLtRe9ZxbEsNYuBf8CKh+1TWbin3mamFXdRPvr3KpR3Lb2Ou9nLmbC2D/2rf+gCtym7xXkYdT235ljXZwKAUAoBQCgFAKAUAoBQCgFAKAUAoBQCgFAKAUAoBQCgFAQuM8STDWLl64e7bUnzPJR4kwB5143ZXPYq7sjg3Z201681x/admdjyzMSx+01jYiZtUY2NsxmGAUiq8XqTyRuXo+x4fDeqJ71kkfwkkqfvHwraw080LdDFxMMs79TaKsFcUAoBQCgFAKAUAoBQCgFAKAUAoBQCgFAKAUAoBQHxmgSdAKAocf2zwVrRr6sRySX+1dPtrzMjpRbKe/6S8MPZtXmHUhFH+quc6OlTZofbbtc+PKoqm3ZQyFmSzfWY+HIefwrVat9EWqNLLq9zFwEhKzqiuaEHYu7uKkVwkdNmPhPFGw14XE15MvJl5j+fWrdGo4MrVqamrG6J6QcN7y3V8SgI/wArH7q0lUTMx0pItcB2owl7RMQknYMch+AaJrq6OXFouK9ORQCgFAKAUAoBQCgFAKAUAoBQCgFAKAUAoBQHDu2Haa5i7txfWH1KOyi2p7vdYiWHNtJ1+FQylqWacNDXQa4uS2PLkneuJSO4xR9SoWSom2MRFQuJImSlxlc5T256GJrqKPHIeuqxF2IJJMj3SDyqVMicS47Pdp8RhWARi9vnbYkrH7P1T5fI12ptEcqaZ2bDXg6K42ZQw8iJqwis1Yy0PBQCgFAKAUAoBQCgFAKAUAoBQCgFAKAUB+Z+0nAb+CxNwXVZczsVf3XBYkFTsdNY3HOqtRWZcpSTRjsXWO+tQubRYUUybas5uYHnNcOt1R0qfRkheEXD7JQ/xAffFcOtE67OR7/4Hf8AqD/Gn5152sOp6oSXI9Dg2I+p/mT86Z4DLLoe14Nf5qB5un5172kDxwl0Mo4Rc5lR/FP3V0q0UedlIHBAbtPkPzr3tuiHY9WerK6gKup0EaknoPGu4tt6nEkoo7bwm0yWLSsIZbaAjoQoBFX1sZktyXXp4KAUAoBQCgFAKAUAoBQCgFAKAUAoBQCgMWJwyXFKXEV1O6sAwPmDpQJ2NVx/o4wNwyiNZP8A220/wtIHwAqGVCDJ44iaKe76MSP7PE6dHT/cG/CoJYS+zJo4y26PA7CYldmtN5Mw+9aheDqcrE8cbT53Pp7KYof3YPk6/iaj/h1ST+ZS6nn/AJXxf6r/AD2//Kn8Wr0+g/l0uv1Mi9lcUf7sD+NPwNdLCVOh48XS6mZOxWIb2mtqPNifkB+Ndxwc+bRxLGw5JkzD+j5P72+x8EUL9pmpo4RLdkEsY+SNh4V2fw+H1tWwG+sZZvmdvhFWY04x2K06sp7stK7IxQGs8W7YJYvNaNp2KxqCusqG0+dARv8AnxJy/o92RMjSdN5HhBoDx/1At/qX+a0A/wCoFv8AUv8ANaAf9QLf6l/mtAel7fWztYuGASYKnQbnyoD4e31uAfUXIMwZWDETB+I+dAfP+oFr9Tc+a0BuVAKAUAoBQCgFAKAUAoBQCgFAKAUAoBQCgFAKAUBzztXZU3cQSFDEnvMJgCzZI1g5W9oDac3yArf+IWPWs8aMXPs94M1xznJ5rkbLlnflpNARjiLJGoAYBgYQAMTZyhgBosOAftjcUBjxGIs51ZUmIJWQE0ckiCkkFY3MjqaA9tiLGyrGjDMyg94ZhbcjXcHvDYEDegPdzG2vcUKMt4GFgktaZFg8lliY5adBQHnFYi0cgU91bjsBkjuMbUKepAVpJnYb0B8u4i0wbRQfpAoFsDQ5PVnTaIbx15yaA6/QCgFAKAUAoBQCgFAKAUAoBQCgFAKAUAoBQCgFAKAUAoBQCgFAKAUB8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994" name="Picture 10" descr="http://cdn.gollos.com/3772/Prod/1265759/Logo/314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293096"/>
            <a:ext cx="507783" cy="6480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7704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English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3429000"/>
            <a:ext cx="86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ITC Avant Garde Gothic" pitchFamily="34" charset="0"/>
              </a:rPr>
              <a:t>Maths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 rot="1922034">
            <a:off x="1892415" y="4391247"/>
            <a:ext cx="127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ITC Avant Garde Gothic" pitchFamily="34" charset="0"/>
              </a:rPr>
              <a:t>Geography</a:t>
            </a:r>
            <a:endParaRPr lang="ru-RU" sz="1400" b="1" dirty="0"/>
          </a:p>
        </p:txBody>
      </p:sp>
      <p:pic>
        <p:nvPicPr>
          <p:cNvPr id="41996" name="Picture 12" descr="http://evolutsia.com/images/stories/a/1/2/img_6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844824"/>
            <a:ext cx="720079" cy="6230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907704" y="1844824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Russian</a:t>
            </a:r>
            <a:endParaRPr lang="ru-RU" b="1" dirty="0"/>
          </a:p>
        </p:txBody>
      </p:sp>
      <p:pic>
        <p:nvPicPr>
          <p:cNvPr id="41998" name="Picture 14" descr="http://spox.ru/uploads/classification/cards/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157192"/>
            <a:ext cx="663749" cy="663749"/>
          </a:xfrm>
          <a:prstGeom prst="rect">
            <a:avLst/>
          </a:prstGeom>
          <a:noFill/>
        </p:spPr>
      </p:pic>
      <p:pic>
        <p:nvPicPr>
          <p:cNvPr id="42000" name="Picture 16" descr="https://encrypted-tbn0.gstatic.com/images?q=tbn:ANd9GcSoAno6zVnqEJZrLHTcdSmz7ZIHfJZ_tKPPXgZdiqj8uSVjVi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844824"/>
            <a:ext cx="946785" cy="59174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59832" y="184482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History</a:t>
            </a:r>
            <a:endParaRPr lang="ru-RU" b="1" dirty="0"/>
          </a:p>
        </p:txBody>
      </p:sp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2636912"/>
            <a:ext cx="621414" cy="7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 rot="1725478">
            <a:off x="2937616" y="2731641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Science</a:t>
            </a:r>
            <a:endParaRPr lang="ru-RU" b="1" dirty="0"/>
          </a:p>
        </p:txBody>
      </p:sp>
      <p:pic>
        <p:nvPicPr>
          <p:cNvPr id="42003" name="Picture 19" descr="https://encrypted-tbn1.gstatic.com/images?q=tbn:ANd9GcSkUdwHdFntJxJbWgpPDfWZoEH1hJT3-L9ZYSALhnsmq47d6qsEa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3501008"/>
            <a:ext cx="861066" cy="47962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59832" y="342900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Music</a:t>
            </a:r>
            <a:endParaRPr lang="ru-RU" b="1" dirty="0"/>
          </a:p>
        </p:txBody>
      </p:sp>
      <p:pic>
        <p:nvPicPr>
          <p:cNvPr id="25" name="Picture 12" descr="http://evolutsia.com/images/stories/a/1/2/img_69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293096"/>
            <a:ext cx="792088" cy="68532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987824" y="429309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Russian</a:t>
            </a:r>
            <a:endParaRPr lang="ru-RU" b="1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085184"/>
            <a:ext cx="816784" cy="67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059832" y="5085184"/>
            <a:ext cx="86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ITC Avant Garde Gothic" pitchFamily="34" charset="0"/>
              </a:rPr>
              <a:t>Maths</a:t>
            </a:r>
            <a:endParaRPr lang="ru-RU" b="1" dirty="0"/>
          </a:p>
        </p:txBody>
      </p:sp>
      <p:pic>
        <p:nvPicPr>
          <p:cNvPr id="42006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995936" y="1844824"/>
            <a:ext cx="879422" cy="6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211960" y="184482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Art</a:t>
            </a:r>
            <a:endParaRPr lang="ru-RU" b="1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64904"/>
            <a:ext cx="1016877" cy="62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995936" y="25649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English</a:t>
            </a:r>
            <a:endParaRPr lang="ru-RU" b="1" dirty="0"/>
          </a:p>
        </p:txBody>
      </p:sp>
      <p:pic>
        <p:nvPicPr>
          <p:cNvPr id="42009" name="Picture 25" descr="http://4.bp.blogspot.com/_Eowjk3mpl-E/S8YiZfXOO-I/AAAAAAAAAA8/deyTfEf8cMA/s1600/ComputerKidbull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3501008"/>
            <a:ext cx="673274" cy="671694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 rot="2107799">
            <a:off x="3974389" y="3553486"/>
            <a:ext cx="1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ITC Avant Garde Gothic" pitchFamily="34" charset="0"/>
              </a:rPr>
              <a:t>Computer Study</a:t>
            </a:r>
            <a:endParaRPr lang="ru-RU" sz="1400" b="1" dirty="0"/>
          </a:p>
        </p:txBody>
      </p:sp>
      <p:pic>
        <p:nvPicPr>
          <p:cNvPr id="42011" name="Picture 27" descr="http://api.ning.com/files/PjTQpeT7QgQgLcDEi3w0woVdIci8Kj*Ncym9luGJ4MI9EL51YIYRELHY7biRA1Vdqx6cor7r83Dk3IEIp19n7lx*vJtQ7xaQ/MPj043956400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293096"/>
            <a:ext cx="976933" cy="656796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995936" y="4293096"/>
            <a:ext cx="101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ITC Avant Garde Gothic" pitchFamily="34" charset="0"/>
              </a:rPr>
              <a:t>Nature</a:t>
            </a:r>
          </a:p>
          <a:p>
            <a:r>
              <a:rPr lang="en-US" sz="1600" b="1" dirty="0" smtClean="0">
                <a:latin typeface="ITC Avant Garde Gothic" pitchFamily="34" charset="0"/>
              </a:rPr>
              <a:t>Study</a:t>
            </a:r>
            <a:endParaRPr lang="ru-RU" sz="1600" b="1" dirty="0"/>
          </a:p>
        </p:txBody>
      </p:sp>
      <p:pic>
        <p:nvPicPr>
          <p:cNvPr id="42013" name="Picture 29" descr="http://etrade-info.com/wp-content/uploads/2013/06/reading-list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064" y="1772816"/>
            <a:ext cx="864096" cy="64883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 rot="1438695">
            <a:off x="5028420" y="196738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ITC Avant Garde Gothic" pitchFamily="34" charset="0"/>
              </a:rPr>
              <a:t>Reading</a:t>
            </a:r>
            <a:endParaRPr lang="ru-RU" sz="1600" b="1" dirty="0"/>
          </a:p>
        </p:txBody>
      </p:sp>
      <p:pic>
        <p:nvPicPr>
          <p:cNvPr id="42" name="Picture 10" descr="http://cdn.gollos.com/3772/Prod/1265759/Logo/314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0784" y="2636912"/>
            <a:ext cx="507783" cy="64807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 rot="1922034">
            <a:off x="4988758" y="2807072"/>
            <a:ext cx="127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ITC Avant Garde Gothic" pitchFamily="34" charset="0"/>
              </a:rPr>
              <a:t>Geography</a:t>
            </a:r>
            <a:endParaRPr lang="ru-RU" sz="1400" b="1" dirty="0"/>
          </a:p>
        </p:txBody>
      </p:sp>
      <p:pic>
        <p:nvPicPr>
          <p:cNvPr id="46" name="Picture 16" descr="https://encrypted-tbn0.gstatic.com/images?q=tbn:ANd9GcSoAno6zVnqEJZrLHTcdSmz7ZIHfJZ_tKPPXgZdiqj8uSVjVi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501008"/>
            <a:ext cx="946785" cy="59174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076056" y="34290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History</a:t>
            </a:r>
            <a:endParaRPr lang="ru-RU" b="1" dirty="0"/>
          </a:p>
        </p:txBody>
      </p:sp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293096"/>
            <a:ext cx="621414" cy="7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 rot="1725478">
            <a:off x="5025848" y="4387824"/>
            <a:ext cx="108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Science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195736" y="515719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PE</a:t>
            </a:r>
            <a:endParaRPr lang="ru-RU" b="1" dirty="0"/>
          </a:p>
        </p:txBody>
      </p:sp>
      <p:pic>
        <p:nvPicPr>
          <p:cNvPr id="53" name="Picture 14" descr="http://spox.ru/uploads/classification/cards/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157192"/>
            <a:ext cx="663749" cy="663749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5292080" y="5157192"/>
            <a:ext cx="44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PE</a:t>
            </a:r>
            <a:endParaRPr lang="ru-RU" b="1" dirty="0"/>
          </a:p>
        </p:txBody>
      </p:sp>
      <p:pic>
        <p:nvPicPr>
          <p:cNvPr id="56" name="Picture 27" descr="http://api.ning.com/files/PjTQpeT7QgQgLcDEi3w0woVdIci8Kj*Ncym9luGJ4MI9EL51YIYRELHY7biRA1Vdqx6cor7r83Dk3IEIp19n7lx*vJtQ7xaQ/MPj04395640000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1844824"/>
            <a:ext cx="976933" cy="656796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6156176" y="1772816"/>
            <a:ext cx="87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ITC Avant Garde Gothic" pitchFamily="34" charset="0"/>
              </a:rPr>
              <a:t>Nature</a:t>
            </a:r>
          </a:p>
          <a:p>
            <a:r>
              <a:rPr lang="en-US" sz="1600" b="1" dirty="0" smtClean="0">
                <a:latin typeface="ITC Avant Garde Gothic" pitchFamily="34" charset="0"/>
              </a:rPr>
              <a:t>Study</a:t>
            </a:r>
            <a:endParaRPr lang="ru-RU" sz="1600" b="1" dirty="0"/>
          </a:p>
        </p:txBody>
      </p:sp>
      <p:pic>
        <p:nvPicPr>
          <p:cNvPr id="58" name="Picture 25" descr="http://4.bp.blogspot.com/_Eowjk3mpl-E/S8YiZfXOO-I/AAAAAAAAAA8/deyTfEf8cMA/s1600/ComputerKidbully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2636912"/>
            <a:ext cx="673274" cy="671694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 rot="2107799">
            <a:off x="6062622" y="2761399"/>
            <a:ext cx="1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ITC Avant Garde Gothic" pitchFamily="34" charset="0"/>
              </a:rPr>
              <a:t>Computer Study</a:t>
            </a:r>
            <a:endParaRPr lang="ru-RU" sz="1400" b="1" dirty="0"/>
          </a:p>
        </p:txBody>
      </p:sp>
      <p:pic>
        <p:nvPicPr>
          <p:cNvPr id="60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156176" y="3429000"/>
            <a:ext cx="879422" cy="6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6372200" y="350100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Art</a:t>
            </a:r>
            <a:endParaRPr lang="ru-RU" b="1" dirty="0"/>
          </a:p>
        </p:txBody>
      </p:sp>
      <p:pic>
        <p:nvPicPr>
          <p:cNvPr id="65" name="Picture 29" descr="http://etrade-info.com/wp-content/uploads/2013/06/reading-list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28184" y="4293096"/>
            <a:ext cx="864096" cy="648836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 rot="1438695">
            <a:off x="6108540" y="4415658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ITC Avant Garde Gothic" pitchFamily="34" charset="0"/>
              </a:rPr>
              <a:t>Reading</a:t>
            </a:r>
            <a:endParaRPr lang="ru-RU" sz="1600" b="1" dirty="0"/>
          </a:p>
        </p:txBody>
      </p:sp>
      <p:pic>
        <p:nvPicPr>
          <p:cNvPr id="67" name="Picture 19" descr="https://encrypted-tbn1.gstatic.com/images?q=tbn:ANd9GcSkUdwHdFntJxJbWgpPDfWZoEH1hJT3-L9ZYSALhnsmq47d6qsEa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5157192"/>
            <a:ext cx="861066" cy="479624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6156176" y="5085184"/>
            <a:ext cx="82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TC Avant Garde Gothic" pitchFamily="34" charset="0"/>
              </a:rPr>
              <a:t>Music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  <p:bldP spid="27" grpId="0"/>
      <p:bldP spid="29" grpId="0"/>
      <p:bldP spid="33" grpId="0"/>
      <p:bldP spid="35" grpId="0"/>
      <p:bldP spid="37" grpId="0"/>
      <p:bldP spid="39" grpId="0"/>
      <p:bldP spid="41" grpId="0"/>
      <p:bldP spid="44" grpId="0"/>
      <p:bldP spid="50" grpId="0"/>
      <p:bldP spid="51" grpId="0"/>
      <p:bldP spid="57" grpId="0"/>
      <p:bldP spid="59" grpId="0"/>
      <p:bldP spid="61" grpId="0"/>
      <p:bldP spid="6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060848"/>
            <a:ext cx="2600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mummy,…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268760"/>
            <a:ext cx="4491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00CC"/>
                </a:solidFill>
              </a:rPr>
              <a:t>Продолжи ряды слов:</a:t>
            </a:r>
            <a:endParaRPr lang="en-US" sz="3600" dirty="0" smtClean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2060848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mum, mother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780928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daddy,…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509120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grandma,…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445224"/>
            <a:ext cx="2768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grandpa,…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2780928"/>
            <a:ext cx="2727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dad, father</a:t>
            </a:r>
            <a:endParaRPr lang="ru-RU" sz="36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509120"/>
            <a:ext cx="3163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ITC Avant Garde Gothic" pitchFamily="34" charset="0"/>
              </a:rPr>
              <a:t>grandmother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5445224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ITC Avant Garde Gothic" pitchFamily="34" charset="0"/>
              </a:rPr>
              <a:t>grandfather</a:t>
            </a:r>
            <a:endParaRPr lang="ru-RU" sz="3600" dirty="0">
              <a:solidFill>
                <a:srgbClr val="0000CC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861048"/>
            <a:ext cx="1281275" cy="153010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229200"/>
            <a:ext cx="1210937" cy="145923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1421392" cy="134798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132856"/>
            <a:ext cx="1208667" cy="146876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188640"/>
            <a:ext cx="8229600" cy="79208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</a:rPr>
              <a:t>FAMILY MOMENTS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Составь слова из букв: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7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dirty="0" err="1" smtClean="0">
                <a:solidFill>
                  <a:srgbClr val="0000CC"/>
                </a:solidFill>
                <a:latin typeface="ITC Avant Garde Gothic" pitchFamily="34" charset="0"/>
              </a:rPr>
              <a:t>sitesr</a:t>
            </a:r>
            <a:endParaRPr lang="en-US" sz="4400" dirty="0" smtClean="0">
              <a:solidFill>
                <a:srgbClr val="0000CC"/>
              </a:solidFill>
              <a:latin typeface="ITC Avant Garde Gothic" pitchFamily="34" charset="0"/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0000CC"/>
                </a:solidFill>
                <a:latin typeface="ITC Avant Garde Gothic" pitchFamily="34" charset="0"/>
              </a:rPr>
              <a:t>gril</a:t>
            </a:r>
            <a:endParaRPr lang="en-US" sz="4400" dirty="0" smtClean="0">
              <a:solidFill>
                <a:srgbClr val="0000CC"/>
              </a:solidFill>
              <a:latin typeface="ITC Avant Garde Gothic" pitchFamily="34" charset="0"/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0000CC"/>
                </a:solidFill>
                <a:latin typeface="ITC Avant Garde Gothic" pitchFamily="34" charset="0"/>
              </a:rPr>
              <a:t>bbay</a:t>
            </a:r>
            <a:endParaRPr lang="en-US" sz="4400" dirty="0" smtClean="0">
              <a:solidFill>
                <a:srgbClr val="0000CC"/>
              </a:solidFill>
              <a:latin typeface="ITC Avant Garde Gothic" pitchFamily="34" charset="0"/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0000CC"/>
                </a:solidFill>
                <a:latin typeface="ITC Avant Garde Gothic" pitchFamily="34" charset="0"/>
              </a:rPr>
              <a:t>flamiy</a:t>
            </a:r>
            <a:endParaRPr lang="en-US" sz="4400" dirty="0" smtClean="0">
              <a:solidFill>
                <a:srgbClr val="0000CC"/>
              </a:solidFill>
              <a:latin typeface="ITC Avant Garde Gothic" pitchFamily="34" charset="0"/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0000CC"/>
                </a:solidFill>
                <a:latin typeface="ITC Avant Garde Gothic" pitchFamily="34" charset="0"/>
              </a:rPr>
              <a:t>yob</a:t>
            </a:r>
            <a:endParaRPr lang="en-US" sz="4400" dirty="0" smtClean="0">
              <a:solidFill>
                <a:srgbClr val="0000CC"/>
              </a:solidFill>
              <a:latin typeface="ITC Avant Garde Gothic" pitchFamily="34" charset="0"/>
            </a:endParaRPr>
          </a:p>
          <a:p>
            <a:pPr>
              <a:buNone/>
            </a:pPr>
            <a:r>
              <a:rPr lang="en-US" sz="4400" dirty="0" err="1" smtClean="0">
                <a:solidFill>
                  <a:srgbClr val="0000CC"/>
                </a:solidFill>
                <a:latin typeface="ITC Avant Garde Gothic" pitchFamily="34" charset="0"/>
              </a:rPr>
              <a:t>bhotrer</a:t>
            </a:r>
            <a:endParaRPr lang="ru-RU" sz="4400" dirty="0">
              <a:solidFill>
                <a:srgbClr val="0000CC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923928" y="1628800"/>
            <a:ext cx="274664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400" dirty="0" smtClean="0">
                <a:solidFill>
                  <a:srgbClr val="CC3300"/>
                </a:solidFill>
                <a:latin typeface="ITC Avant Garde Gothic" pitchFamily="34" charset="0"/>
              </a:rPr>
              <a:t>sister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ITC Avant Garde Gothic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>
                <a:solidFill>
                  <a:srgbClr val="CC3300"/>
                </a:solidFill>
                <a:latin typeface="ITC Avant Garde Gothic" pitchFamily="34" charset="0"/>
              </a:rPr>
              <a:t>girl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ITC Avant Garde Gothic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>
                <a:solidFill>
                  <a:srgbClr val="CC3300"/>
                </a:solidFill>
                <a:latin typeface="ITC Avant Garde Gothic" pitchFamily="34" charset="0"/>
              </a:rPr>
              <a:t>baby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ITC Avant Garde Gothic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>
                <a:solidFill>
                  <a:srgbClr val="CC3300"/>
                </a:solidFill>
                <a:latin typeface="ITC Avant Garde Gothic" pitchFamily="34" charset="0"/>
              </a:rPr>
              <a:t>family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ITC Avant Garde Gothic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>
                <a:solidFill>
                  <a:srgbClr val="CC3300"/>
                </a:solidFill>
                <a:latin typeface="ITC Avant Garde Gothic" pitchFamily="34" charset="0"/>
              </a:rPr>
              <a:t>boy</a:t>
            </a:r>
            <a:endParaRPr kumimoji="0" lang="en-US" sz="4400" i="0" u="none" strike="noStrike" kern="120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ITC Avant Garde Gothic" pitchFamily="34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400" dirty="0" smtClean="0">
                <a:solidFill>
                  <a:srgbClr val="CC3300"/>
                </a:solidFill>
                <a:latin typeface="ITC Avant Garde Gothic" pitchFamily="34" charset="0"/>
              </a:rPr>
              <a:t>brother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8575">
            <a:solidFill>
              <a:srgbClr val="CC3300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</a:rPr>
              <a:t>ALL THE THINGS I LIKE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631" name="AutoShape 7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burger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60932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pizza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23488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chicken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4077072"/>
            <a:ext cx="1907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sandwich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80728"/>
            <a:ext cx="2016224" cy="137565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60726"/>
            <a:ext cx="1985392" cy="1433894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847850" cy="1447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924944"/>
            <a:ext cx="1704975" cy="12096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980728"/>
            <a:ext cx="1905000" cy="13716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24944"/>
            <a:ext cx="1857375" cy="12477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980728"/>
            <a:ext cx="1943100" cy="1400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860032" y="40770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cheese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0032" y="22768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eggs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941168"/>
            <a:ext cx="1971675" cy="11144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932040" y="609329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chips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2924944"/>
            <a:ext cx="1841376" cy="131283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308304" y="41490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meat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5736" y="234888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vegetables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4653136"/>
            <a:ext cx="1971675" cy="1457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2411760" y="60932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potatoes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2924944"/>
            <a:ext cx="1895475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411760" y="40770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carrots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4725144"/>
            <a:ext cx="2047875" cy="13239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7020272" y="602128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sausages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3" grpId="0"/>
      <p:bldP spid="25" grpId="0"/>
      <p:bldP spid="27" grpId="0"/>
      <p:bldP spid="29" grpId="0"/>
      <p:bldP spid="30" grpId="0"/>
      <p:bldP spid="32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1895475" cy="14763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25144"/>
            <a:ext cx="2109039" cy="139598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653136"/>
            <a:ext cx="1952625" cy="15144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047875" cy="14001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32656"/>
            <a:ext cx="2019300" cy="1276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88640"/>
            <a:ext cx="1943100" cy="14859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348880"/>
            <a:ext cx="1924050" cy="15716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25144"/>
            <a:ext cx="1952625" cy="13049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2348880"/>
            <a:ext cx="1866900" cy="1609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260648"/>
            <a:ext cx="2009775" cy="13525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6091" name="Picture 11" descr="bottled-wat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2276872"/>
            <a:ext cx="1294895" cy="165538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sp>
        <p:nvSpPr>
          <p:cNvPr id="46095" name="AutoShape 15" descr="data:image/jpeg;base64,/9j/4AAQSkZJRgABAQAAAQABAAD/2wCEAAkGBxQTERUUExQVFhQXGBkXGBYVGBgXGRcdGhgcFhYcFxoYHCggHBwlHRcaITEiJSkrLi4uHB8zODMsNygtLisBCgoKDg0OGxAQGywkICQsLCwsLCwsLCwsLCwsLCwsLCwsLCwsLCwsLCwsLCwsLCwsLCwsLCwsLCwsLCwsLCwsLP/AABEIAOoA1wMBEQACEQEDEQH/xAAcAAABBQEBAQAAAAAAAAAAAAAAAwQFBgcCAQj/xABJEAACAQIDBAgDBAgCCQMFAAABAgMAEQQSIQUxQVEGBxMiYXGBkTKhsRQjQsFSYnKCkqLR8DPCCCRDRFOys+HxFdLjNFRjc8P/xAAbAQACAwEBAQAAAAAAAAAAAAAAAwIEBQEGB//EADsRAAICAQIDBQYFAwMDBQAAAAABAgMRBCESMUEFE1FhcSIygZGh8EKxwdHhFCNiFUNSU+LxJDM0kqL/2gAMAwEAAhEDEQA/ANxoAKACgAoAKACgAoAKACgAoAKACgCrbZ6fYPDuyFnkdbgrGl7EcMxst/WlO6CeMmhV2XqbIqajhPxK7N1x4cf7tiPXsh/nNHfI7Lsy1c2j2Hrhgb/dsR7x/wDvrjvSJQ7KtlyaLJ0f6b4bFtlXOj/oyAA+hUkH3qULYz2QrVdn3aZKU+T6os1MKIUAFABQAUAFABQAUAFABQAUAFACOLxSRIXkdURdSzkKo8ya43g7GLk8JFJ2v1o4aO4gSSduYHZx3/acZvUKRSpXxRo1dlXz3ksepTtpdZeOluIzHh1/UXO/8Ulx/KKVK99DQq7JrT9t5K9jNq4iTvPicQzDUXlcW8gpAHoKU7JPqaMdDRGO0UbB1fbfOIgRXa8gXXnoxU3/AIb+RFXa5cUcnldZR3Frh06FuqZWCgAoAKACgDwmgD5526c0zMbd4g/xDN+dZXU+gVpKqMfh8iBlhvl86amU515we4VLe9DZKmOPmWLo5Nknjbky/M2oof8AcFdsxzo2/Bp/XH6m/wATXUHmK0Dxx3QAUAFABQBV9rdO8Jh5mhkMmZLZiqFgpIDWuN5sRuvSpWxi8MvVdm6i2tWRjs/NHeF6e7Pf/eUX/wDaGi/6gFSVkH1Fz0Oohzg/z/InMJtCKUXiljkHNHVvoallMryjKPNDmukQoAKACgCn9auGzbPLf8OSN/dsmv8AHek3r2DT7Hklqkn1T/Ixl6oI9fPYSI32HlUhLXPCF8PA7myAs2ndRSx9hXOfIY8RXFNpL78S5dA4J8NiQZI3RCQpLqV1YXA18Bfw9at6fKymjzfbEqZ8MoSTe628DYgasmGFABQAUAFACONkCxsxNgFOp4aVxvCJQWZJIwrHCF5ZFZmhKnRWiYEi1wfDTgfzrIszF5ij2VGt9nhSy/UZT4aK3cMj+S5frQpPrhDnZY1ng+pFSiRdRC1vEk/RaanF/iFK22O/B9R/0ceSUswjcJGVzsFYhdbjNYd3dvOlMrhiaZn6/Xq6iVTjh/s8n0NgHBjQjdYVfPNDigAoAKAOZHCgk6AAknkBqaDqWXhHzntHGdtLJKd8js+vDMSwHoDb0rLby2z6BXWqq41rosDFhe1dQuS4sHKQjQ2F+fH3ruTirTWGi+9WG3ZxiDA0jvG1iA7Fslr3yliSAdNN2lWqJNp5POdr011yjwrGc/obDVgxgoAKAI3pJgTPhJ4hveNgvnbu/O1RmsxaH6a3uroz8GjJti9C5Je9M4hAOqlS0h4mw3etz5VRhRJ89j0+o7Ypr2qXE/HoW3C9DcLEL9iZW/SxDgD+AC3ulWFTFdDHu7V1Fn4uFf4/vz+pYMPhTlCgqifoRxhVty71/cAU1RM6VnE8vf1ZV8fhi2LjQyMIxIb6gkmwKXO+18wA3etdRB7miRrYAVIidUAFABQAUAcutwRzoAwDrHgybRlCsSAVuSTc3jQ6nw3elUrccTNfRNrhEdnr3Rofc1n2vc9VW1wI92ivd3VynmLu90OrHBRzYsxyaqGvl8baH5GtenkeP1ifEfQUEIRQq6AaCnlIUoAKACgBltpM0Ei62dWQlTYgMCCRpvF65JZWCdc+Cal4PJmsHQaF1uJZr8wgYDh8IGaqf9OvE9D/AK7a3vGOPVjLF9XZB7mJhJ4CRTCfqT8qO5fRk12zXL3q2vRp/sRuM6C4uMA9mHHAxuG8dA1j8qg6proW6u0tHL8TXqn/ACPerTDsMaLgiwO8W4/37VY062Zj9tWRlOHC87M2mrBihQAUAcugIIO4ixoAp+14DhJVk7Tuvdcp3aWIC+O8+9cZ1bi8m1S0fdFyRvF/y3UANsNPM410+fvauANdo9HpHZZEYqy8DlAI9Bv9aDuS2bFxxdMr6SKAGH51IiSVABQAUAFACOMxKxRvI5sqKWY8gBc1xvB1LLwj5q23tEzYl5GPedix42uSbA8hew8qpT3NvTQWVgsGzIwFFZV8nk9Duo4EtrgZanp+ZyW8St9D9sfZtooSbKxynzv3fnp+9W1VyPJa1e20fT+FmDorDcRenFAVoAKACgBltrHrBBJK2oRSbb7ncqgcySB61xnUsvBV+j2PKpqrAcjfjqdSOdRROS32H6bWjdyNfWx894rpES2zNCqXSwZiNV7h01O7fpw41xpEk5MadX+y2KLiXILuupygE+dhqfGpkG8l2oOBQAUAFAFd6X4AT9gh4SF/ZSP81cZ1McwbMRQO7e398aMAPcqqOAHoKNgIHbHTTA4b/FxCZh+FTmb2Fc4kd4WZr0j644lmU4SEnKQWke65xcZlVbAg2J7x5DQ8Oo4zU+h3S6DaEIkhbXcyHRlPEEV04WGgAoAKAM960+kISP7Op5NIb+N0XzNsx8AvBqhPwH0rfJhcM2aW/jVea2NfSP2y4YCbSsy2G56OKzE42pL3alRHcjasRKBtQd8mtWrkeS1y9vJvnU50wGJwwikb71Dla51Olw3kwv6hqeZpplABQAUAReKjE5A3xqb34E8D5Co8zvI7GzkI0X20owGRtJsJL3H0B/Kuhkh9vdHC8fdaxBDC1+HMXt8q4zqeCS6DN/qaLxW6nzBsakRLBQAUAFABQBnfTzrIw2AxYglSV2EYb7vLYZydCSwINlB0HEbq4wKsetHF4tiuDijhW/xym7W5hV0B9ar3XqpZf0Lmn0krnseNsqSazYvFyzaaop7OM+aj+tYtvadjeILHruaUOz4R57/QZbQ2Th40IiiVdN9rn1Y6n3rlN9s37bLX9LBR2iZttfAZWPK9bdVmUY+o0+GJ7A25PgZxNA5VgRcbwwvfKw4j58iKsFBrB9KdAesCHaEY/DKLZ0PAm40PEab/ABHGugXSg4RvSDay4aBpDYn4UW9szn4R5cSeABPCgEfOXS7aJkZmZixJJLH8RO8+vLgLCkyeWXa44WWQWy1u16XYaWhjvxFrwbaVRsR6OrkGM1Bor2YXLKKrtPD3186u1ywzzmspysiPRjbj4HFLMt7fC6i12U8r8QQCPEeJq0jCksM+reju1lxMCSKwNwDccbi4I8CK6RJSgDHOubrJMWfAYRiJSLTyqfgB3xoR+M8TwBsNT3eAZX0X2vjUISHEyxrpYA3AtyDXA9KVbNQWS1p9PK2WDUtn7V2sBcY6OQfoywgfzJrWZLtWMXhxZoWdlcPKX0JROm20oh97hYJuZilKE+IDim19qUz2zj1RWl2db03PF648KtxiIZomtqLBvQFa0IzUllFOdUoPEiU6uelcGLefsMwQvmCuAGBIBbQE6E3IqaFMv1dAKACgDwmgD5A6Z7X+2bRxOIGqvIcp/UXuR/yqK4dSyyc6JHLrWbqlxHpez6vZLf8AbtKzO53NbuhhjcVcVYrrwddexVdrR31q/DYy9TSQE8FWoyMS6nB7sXakuEnSWI2ZSD4EX1DDiDTCm1hn1D0B6WpjoFYGz21XiDyoTONYKl1gbYE0rC/cjukeuhNysr28xkBPAEj4jXJPAyqOWY7t2W7hR6/SlrxLc+kUO9kQaVXsZt6KrEUWfB4fSqFk9zYj7KPcTBpRCZJ+0iBxsGhFXYszb69mVfGxWJq3B5R5jU18MmjTOpPpU0T/AGZz3Lkp5E95fQnMP2nphTL31u9PvsMIgw7D7VMtwR/skOmc+J1C+IJ4UHUfOcURZtSSSbknUm+8moylgfVU5vCLn0cwgTW2tZ2ok2j1eg0qhHJbsPi7CsudWS1OvJ1iMfoda5CnciqcGb9KBmcmtzTbLB5zX1+0x11YbaOFxya2WQhT5i+X6ketXDIZ9UwSBlDDcReunBSgAoArfWLtf7LszFTXswjKof13+7T5sD6UAfJ2Ej1qEnsPpjmRcdjCyiqNm56zRRxElu1qvwmlgRkeppEJMYYkXFNiUbVkhJIiTbfTk8GTbDIjjNlsFvamxkZ11ROdWG1posSYo73cEA/oHdm8QL7qZjfJVT2wy2dIpVBKrbKgyr4AC39+dQmy1REzeU5pSfGuN4Q6EeKws+x4d1UbZYR6XTRwi24KHSsuyW42yR7jMPpXIS3OVz3K3jod9aVcso7bHYq214ONXKpHnNdDfIz2PizDOjj8JB8+Y9RcVY6GQ1vgX27PLLipXlYu5b4jxX/Z25DJlsKGydcMjjZ2D1qvOWTc0mnwWTDHLVSayeipWEPBiaT3Y3hQ3xOJ0pkK8CrJJIq209SauQ2Z5zWRy2QjEqwINiDcHkRuq0jCmsM+pOrDboxODQ/iAF/DTUehuKkLLjQAUAZX/pEY0rs+GIG3aTi45qis3/Nlrh1GD4KPWlTZf0scyLVgBZRVSZ6bTbIe3pZdbEZHqSRXnMZT4lRxpiTKllsUIwuCb8KkkULbV0OcZtNNVuCbaBRm97aU+MTMtsyTfVps8FsRiRcFPu7aArmAN7nQ31FvCm9Cp1HG3JbKxPKkzL1OyKXhwA2ulqjLOBtUlGW5ObP2rFGRmcCq1lUpLZGzTraYbOSLNhuleDA1mX5/0rOnor3+EJ6uh8pr5hjOlOEK6TD2PLyrsNHenvEI6qlbua+ZA4rbULXs4Py+tXoUTjzROzX0NYUkQ+PxCFSQRcnS3l5VahFoxNRdGWcEFIbMDT0ZknuTqAPLGTa/ZLfxIZlH8oUelKmvZ2LOma49yRwygGqzPSadxHtQNFNYOGkruCDsEZXqSQicyFxp71NiZd7yROMjtT4PJi3xwa11E7VKsYydCxA9Rff5g1NeBXa2ybtUiIUAYp/pISn/AFFOBMzewjA+p964yUeZluBgsSKr2bmjpmkyYinC6UhxybVepjHqezY+w3AftG3/AHrigNnrNvD1IfF46/4j+6LD3NPjAy79Vnr8iOfGDh/Wm8BQlqV0/c8bFrx737RJHsKkoCJ3uX8jtMDiZUukbpGBcu1oo9xucxsCNDxJqSSEuTLt1YYcxnFRDEJIMoYiK7IDuDZmUAk3Pt40N4Haah2yxnB3ttA9wZVA8h+RpEpy6RNeGhpxvcvv4lcOx4hve/7v/mocdj6E/wDTtJFZdv0G+K2NEsnZMZFl/wCH2RD7s3wZM27XduqSlb4CJ0aBf7v0/gj1w2FJssjsTushv6AJU82eAh1aH/qP5fwdT4CCMgSNKhIzAMhW4O4i8e7Q60Zs8Dir0PWb+X8CsEOE4Sv/AA//AB1F974D419n/wDUfy/7RYYTDH/bP7W/yVzNv/EmqOz3/uv7+Avh9j4dmFpT/L/QVzjtXOJL+g0Evdu/L9iZfo5JLP2cLKSscYCNl/R1sDbeSTv401e1HJnXVrT3OGeXkGK6IbRjF2wpYf8A41Zv+nmpTh5P8yzVcujj82iGxUskRtIjxnkSL/wsL1HgRdjqZY2z8GmM/wD1Jv0vcWqXdi3rJLr80KJtAnfb3rjhgnHVt+A/w6A6n6XrijkVZfnmM9uxrkuP6U6KwZ101JEz1T4rJiLX/Eh+ZU/Wp/iK2fYwfTiHQVMWe0AZT1/bJklgwsqKWWGR+0IFyqsouxHIZa4zqM12rgoxEs8QkMbDSScxwoT+oisz+9t1QaHRmV58eCbdoB4IMo/iOpqPdjf6lx5P5fuLQ4SR1zQ4eaQZsoZI3ku1s1gbb7a6c6moIXPUSzssfn9RxjuhuJQh8T91EZViLZlcjNYBwCwBTvLqSNDepJJCZScubGeOwWDTK6ykgBSYS3aNId5DPGAsfLQtaukRGLEmSwhiihC3OZQS1tLl3cnd4WqE8Y3LGmjY5Pu/VvwXjnoEmGQ6TTuTrY2LqutjvNxqNwHCo8Useyh/cU8WLrHl9Usr49foXjqrwix/aQCGLRg5t11zsFsOXdJ9RXOJvJd01EauTznfPlult8M/FD3b2IlkYErqFsTdQD3r3AUC2nnrrUZyg+bGaTT6uuPCoePVdcfsQ8LyxyJKsakpIki5iCpZGDAHu+HA3qEZwi85+hav02ptjKHAln/JbfQf4fpDLECEw0ZAPd7bESTECyjvM6XYgqbWyqFkkGXvXpn9RAy32NqV4fMYbT21NIIwIIkCSSSWEjb37TcwQMP8Y8dQiDheu9/Eg+ydQvD5kRMjNlYQp2qEFXkmlltZgwGV7i28W8eetHfROLsq/wAvmKfZ8TKMvZYUsTmvHEA5te+qrcglrnyFcd0HtuOh2XqK/afD8WK4fCzxqScPhWBJGaWHNrusGIFjfhXFdBLqTn2bqLZfgz5MkcJiXzDNhcEN47kZUgE3utntcX0P1o7+DOx7H1MZJ4XNdTvHdHpcVi27OOOQZE0YgN8Olswtz4jfXVFuKwyOqvrhqZqyOUT2w9kY/D5s4x0QsApSSWVRcNnYRwNIpYHIQCAuXPfXLTIKS94ztROmWHWseP3yHu1ulGMw8RP22GUhf8HFwKjM2YgKoyox7ttTx42JyTKxEbU2zGq55tmYXEjM6yPh4pcPlykgsXCsLaHXNy4a1zCJqya5NjeeLZBNp8Bj8Kb2LIwkS9zcBnJvqDuHA1xwQxXTfRP4fscP0e2LJ/hbQaI8po5F920WucAd6vDHoRe1OhbFb4XHYbEKNLCdWPDhbT3rqRCU8kr0A6NyRyxhltK76i4YBEsb3B4k/I0JbnG1jB9DILACpEDqgCL6UbN+0YOeGwvJE6i/MqQPnQB8qYSHDtcYhpFIuEA+DQE2Y6sNQAAN9x4kcfLYnDh4lxcuvoIx7QiXSOLvbgRv36WJudwB47zypXBJ82aK1VEFiuG/j8fi/wDyTKbXxCDKGRNWtlSNmXNbtEDMCQGsuZdPm1514xhFbWcbs45rDfnn7ZC7WzyXLM7tpYu7Ox8Bmuf/ADUyqk28IYtstx8dk0Ld42uFNiAN97kW51DvF0LD0lkff9nZvfy+9iUmtAscP4tJJDv1/APJTralR9tuXwRevxpYwo6+9P16L0XMaPEWF1FwO6CdCedhfXVrm17XFOylzKDqnYsxWy2Xn9t5fgaP1ex5Z8WBuWONfILoB8if3hSYPMTccOG+SXJcK+S5fr8Sy7NwUeSTF4kXhjNlj/4z8F/Z3X9eANJUVvOXIvX3T4o6aj35c3/xXj6/fVDbbWLnkwbNMAM7LIqFwoSEEIhigG5c7WzkXII3iuScnDL+16Eaa6a9Qo1vOE03jnLm8y8cLkQmN6Pzxw9q6hfhPZk/egOcqEpvFzoAdfDfUeBpZY5ayqc+CL8d+m3Pf7R7iOiOIWOSR+yQRoHkVn78YOq51ANmbgt7+VxU+7aWSq9bVKSisvLwttn9+IrsnoXNJMEdkRAgllcMGESnWzcA5APdvpa50qSrbeBdmurhDiSy84S8X+xNJtRVUx4BMkWYojE2adlAaSXEPvESAqcu45hfS60cXSH36nFQ21LUPLxlrwXSMV/yfj+u42w/S6f7S1i2IhkYJ2EneEg0QWB+Fmtew0udQagrZcXivAsS7OqdKz7MlvxLp1+KRJbRGDw6yotwS5V4kuc7jK4jMp3RpcAgcSx0OW05cEUxFH9VfOEn4bSfRbrOPF9PLyyR/RySX7XIURH7qEgtkvpc5e6QPXSnRcuHZGdra6P6iSnJr4Z+e6NL6P7XXERllV1KtkZXFiGG8aGxtepwmpIparSy08km08rKa6of4kgrY2I5Hd7VMqlebo3gpM2fDQd74iEVSdCO8VAJ0J+dAFSHRTZcsQkhUwxMolUDGOjFToriJg4F76A2OtrA6UNZJRk4vKeDhugUbRqIce6hmdBFiocPOcyEiVMpAJK5WvYncTqNSJY5BKTk8sqe3+hDxN3lwci6AlUlgYDmAjZb0ETQegUefF5uCRj3YlvoRQBplABQAUAfLfWTsf7NtLEoAQrOZVJ5Sd/S3AMSPSgCsbGTKZZf+GhK33Zjovna5pVu+I+LNDQLhc7v+Ecr1eyJbBYUsI0J7xAY66rm7xFvLW/OoOzhzLH2izXou87uqUt+fPlxbtY81vnxFw11Z1W2W6pbmxCr7DXzNcksNRb58/gMpfeRnbXD3cxjjxk8L5Lf1eRpiMMPtUKH8OVVH6qLmufNr/w+NcUv7bkTspX9bXU+mEvRLOfizzE4kCR7G0jTd7mI4xrfwNvW1djHZeGPqyGouSsnh+057+UI/v8AUUn+6MIIGRVSxI/EzXkIPkDf0rkfbUvHf+CV3/p5VKSXClHHq3mT+XP4Fw6ATIrYwBgW1c21Fmbu2O46D3vXY5xl+BZg63OUIyy+Nt+j5bl/xWAWTE4LAn/Cij7WQcGYgs1/Mj2c0SjmUYdFuKrvddF2rXvSfCvJff5Cmx8QZZsRJiIleSJDL2eXvxoCWw8RA3tcM9iLjucdAReW3JffQVqYKuuEapNRbxnOzfKUvTp57jHo5hcV2U+LlDSzZ88eHPCZgqrJIDqoVWWwJ7q66aGuVqWHJ/LzJayyjjjRDaOMOX+K5peOXzfV7Ed0ywzQwphCzNJIwkci2bFYiQgDfuiTTXicijUEgmsLh+2w0k42TdqWy2X+MV+r/fJJ47Y/ZxRbLgYRr2ZxGMmt+AHXzzMNBf4VA3XqTjhcC+Iiq/im9VNZ34YLz/j8yA2XsH7Qyrh5Zo8Ky9pKZmGn3jRqSq5VZnyd0Hdz0FJUOLlyNOzVd1HNkU5p4WPTPPd7Z3JDYGzY4DJjO9GkUY7MYjKWWV7gXCgXISzZQL98DhepQio+1+fiL1N87ktPs23vw8uFevn18httfYqJA8kjyCSMJ933SFaU5lVzvMpF5HI3ZgBoBUJwXDl9CxpdXOVqhFLEs778o9V/j+GI56FD/WZP2U/5at1e4jz/AGp/8qRZzt0JiDh8NEJJGYs5LZEVsoDXIBJsFF9N/jUe8SlwxQ2OilKhX3yxFLC2y2s7eB3P0jCTjDzqI3a2RlbMj30GpAIJItqN/HdXe9xLhkLfZ7nQ76XlLmsYa/PJUcY5fbChCRZ482UkZsiCRr237rVXlvdheRsUQUOynOSzs8Z83gkcZgAcaxjjwYdWEkUAYQ55LZhNibR55HW5KhQQN+a57tvjjnGdzzj09vd97wvh8ehGPgdo4ftCRM6gzSExZLym/adxVc5DK0jsDqwWKNLHvZ5CRLFYRljUSEtIxLOW4u+racAL2AJNhYcKALb1aQ6zv+tlH7oC/lQBfKACgAoAxr/SC2Xb7NigOJhb2Lp9H+VAGO4Zfu8SnEoG9EYE/I0qz3osv6Tem6H+Kfye47i2mrSo0SktZSwPMLksOQAJ18fCod37LUnsWHrV30LKY5eFlPyWMem73H0JGVh2qxqRqqd6wHI89eF6jLOV7Lfmx9PC4zTujCL/AAx329fH0yRIwkrzGXDLPMyEMxETNbT8RUnS3O2lPUcx4WsehmTuULu9rm5POcyX8v8AQkYMEcVC+JdocLAH7OWUhnkLWVlUIouc178NEYk6axhXw9ck9Vre/wAtQUW+bXNjaVo44oDNG07yR9prKyCNM7oqx5R8XcuWa43DLobsSS5FSds544m3jZZLn1c7HPbY+OI5wIYnTSzMkgEiXA/FlYXHO9RmsoudnXRquXFyZcukDmSZcXh8RFGSihs0qxvGwXKwKnXdyvx8KrW5cuKLN3RYrremurb3bWFlNc1uV7BTpA5c4qcM1wxwqm5ubm7zMl9dfhPnSYtRecv4fyX7653R4e6jhcuJ/pHP5k0sOzxhrrtDFxh3zFCbsXFjmeNFueBzXtu1uKcuDh95mVN6vvcSpi8Ln0x5Nv6FaTFCLHQ4iSf7SiyIxlBYuQpHxI/fUga2OnImop4llvI6cHOiVcY8Lw9v5Wz9fmT/AExxEL4iSZcdG2HmWPPFCxaZ+zUqEsBZVNybsQAT8JIFMsaznOxT0UZxgout8Szhvks9fX0FMVtDDPsyNWlVS0meXDx6uwS6xRfqKFWPvnlfU74ylFww38B1VN0dW2o52wpPks835vnsSeA2lhpo8D9pxKd2SSaRGO6QZjGGubIii4AO/ugX1NSUotR4n5ibKb65W91B7pRT8uuPFvr8SL6S4uFoAsc0crsWxEh3d93AJAIuGC2RV0IXNe2l12NcOz8y5oa7VdmcXFLEV6Jflndvq8CfRTaUcWIkzt3iiZUUFnbu6BVGpNWITUYrJl67S23aqfCtureyXqyX6CwkYzEZwRIFa6tvGZwW/L3pVC9t5Lva809LXwPMduXLZET07czY9Y49WASMW/SJLfLP8jS7/asSRb7ISp0ErJ8t38OX1wN8Dj3XGT4hFzFWlYHgoLdmGPgAw08a4pPvHJDrKIPR1USeE+H49cEzNtEQYI4lDmxM7ZGkfUg63AG4KApsN3w0xzUYca5sz46aV+s/ppbVwWUlya/d53IrEsDhsP2MrSY13zuyuXdQQTZyCcqi6jKeR8ah+FcLzIsx2vtd0VGlLCTSSePDxfPdDrauIBkseG/04j+lXzyBc+riDLgwx3uSx9TegC10AFABQBVOtDZH2nZmIQLmdF7VBzMZz205gEetAHy407RkSIe8PbkQRxFclFSWGNpulVNThzQiccWa2VUU71QZQeIvxPrXFHB229z2SSXgtkab0PwuDl2di5FwbSYmCADO5aVXllLJEIohpoQDuuPnUhJL9H3H2HCrBnE+GdxiMMcWuCySZyTLiAwzyLYDS+guLbwACk7f23G021IWMTjEGKSNsIrGLt4yPgDG9mV5Qz8TqNCKAIvAM0cSjFLBkTWNZg7TAEliESN1OQtc2lIS5J4m4BpnUpjC+LxDSaM8YsXIDn7wtYgAKo72igaDTgLR4lnA50TUFPGxoXSDofDibtrFKfxqNCf113HzFj40uymM9+pe0Xa12mxH3o+D/RlG2l1e4xL5Aky/qMFP8L2+pqs9PNctzer7c01nvZi/Pl81+xBvsDExupkwk5UMCwEbNcA3IuoO8VFVyT3QyWrpsi+CyOfXH5iqxm1mwU790Kt8Oy65mYnKo7urDQHUAimL0KcueVYv/sdfZiNTgplF9S8fZAjOr6kgDcpAG4eO+uteRBS3/wDcXweehHPhu8SXjUX/AElP8sGYDyFJaNOuxpJYb+/F4FoIsMD95JM45Qxqv88rf5K57PVnXK9+7FL1efov3J/Zu3NnRf7izfrSMsrez90elqbGypfhKVuj19n+8l5LK/Imdj7Tw4x08igpEUjK5YzYfdi4so0N71ci01lHmNTGyFjhY8teeSUfacE011w+JzKcn2iPuabr3VwxXwI9KHBN5O16myEeBPMfBpNfJjuHYEEDl41+8N7uzM7a77FjpfjbfUY1xi8oZfr77oqE37K6LZfQa9HeiSYftLuZFkTIQwAIB+LUHW+nAbqjXSoZ8y1rO1p6hQ9nhcXnYicZ0OxBiaEZGTP2iNmKm4UrutvYG3IWGtKlRJx4TQq7W06sVrynjDWOmc/QWwmLnSBY5MM6GNQrPdSGC2UZQDdmI9Bqb821OWFFrBm6+uhzlbC1Sy8pJPO/jnbH3gqe05u/INdQVAvz0Fvnupxlmw9G8Pkw0S8lFAEnQAUAFAHLrcEHcdKAPmLpXsBY8TLEwK5XZbjiL90m+huLUAMcL0E7SxWcC53FN3s1AF+6JdF8Xh43ih2h2Ku2Z+yw6l27uUWdmJXTl40AQPSrYezcMzNiMTNipzqylw7luObLqCf1moAz3FbW1PYoIl4Zfi9W/vzoA42ZtBo2OVEdyQQzpnZSLm6343PyFGcHUm9kaF1ZGTt8Q8294vxWFzmuTYbval8UXyNTSxnU827LpktbdMJoTZMSLD8LlXH82o96RKVi5Gr3Ggt3lw58ng4brOxXB8Of3b/R6h31vh9Dv+l9nPlL/wDS/YbYjrBxrDSZF/YRP8wNHfWE12Xo1yWfj+xD47pJjJdGxM5HJXKD2SwrneSfNk1o6IP2YL5Z/MiGVmN2uTzNyfc1xsdGDXJDhTYa0tlhNJbnjYhBvZR5kUcLOO+uPOSOVxsf6a+4rvBLwOf12nXOaNE6EbSjR8QSVbLGjBAQWb7sEZV3m/hV+tpRSPIa7+5fKcN14mkbOmVowQoW+8aaUwokLjNnZnus0yX4K4IHkGBAoAcRbMkt/wDVz/w4f84aAD/0eX/73EWvyg3XudRFQBF7c2QMhzTYhvOXKD5hABQBWej8kCTqrwoczWDa5r+NyeVAGsxgAC26gDqgAoAKACgDBevCB4Mekg+CeMGx/Tj7rW/dyUAUJemc0XdRI/M5j8rigAfb+OxIsZJcp/DH92luRy2zDzJqMpxjzY2uiyz3IticHR9z8TKg5DvH2GnzpMtTFclk0qexrp++0vq/v4jmLYECfFdj+sfyFKd83yNCPZWmq9/L9f2QoZo00RQLcALe9hceormJPmTdlVW0F8kWnq6ZGTGyle/GIit9fizqSfIDS/PnarNUcIxNdbxzTwRW2cWtze30+lNaKqkVx8UgNwt/LMfpSpRyWqrEnyz8xaHaqjdH8m/OkOt+JqV66EVtH8x0m1gf9n7i9QdXmWo9oJ/g+h22091ov5V/Miud0vEm9c+kPov3PTthrW7I+yf++juV4/mcl2hLGO7fyX7kbi9oEn4SPNV/ImnRrRm6jVSb5Y+C/caLjTf/ALWpnCZs7cvcsE201bsCWzHsspI5K7BQSN9t3/il2QbRe7N1Crk8j/D7feO3ZzSIP1ZCo+RFJUZrkbMrdNP3kn64/wDJJQdO8Wp0xDN+0iP7nLf50xTsRVnpdFPlH5ZJLD9a+LT4kgk8ArBvk9vlU1dLqU7OzqMey39GScHXH/xMLbxDsP8A+Z+tTja30KVmiUeUvoNds9bWFZSOylv+qY2+rA/KmKWSnKtxPOg+OTGYqFkzZQWJzCxuLW4nma7kjg2uunAoAKACgAoAzPr9wSNs5ZSpMkcqBGH4c5Aa/gQAPO1B1GbYrYGKWNHbD4XDoQCDGoeRtN7MxNzxpUmWKkkyJmnWM95yzcjr/KNKruDfI16tTGCEpNrchb6/L+ooVXiOevb5DSTFMeHvr8hofUGpqKRXldOX39oQYM2hvbgLfTSpZSFOE5bMsHQRwMT2bAMJRkF/hDWIUnyv+dtBU4T3wV9RR/bcvAf9KNlle0ChV3nTkTYD0IIpsnsU6o5eCtzRZoUYcV+h/pakye5ZhFtEUYDeu8QdzLJIYbAXF+H9+NKlM0KdJlZZ3JhLE66D142864pDZafD5iEsJFt+vGupiLKmhpKDTUUrMi6YQjszcXcZrfvFFv52vUVPLfkLnW4xi31WfqO8XCXlY7wvcWw0spO7zNz60SljYfpKOJcRwcOy7iR61DiRd7iUeQk5fcTf9rX611NCpRnn9xFr77e2n0qWwmXFzx+h6mNkXc7j1v8AWu8KEysfiI4vHuws2VvG1jU0itZJs1TqawTpLHpq2Zz4Loq39Q1dRCXRG8VIiFABQAUAFAER0r2GmNwkuGkuFkW1xvBBDKRfiCAaAPn3b2Lxan7FiJntGGSOKKPK8gW+RmZt47pBAPFSL62iTi3kre1dlyIWZUKJmKgMcxuoBIJIBJ1qGV1HxUmvZFkwwOVl0VgGHhwK+hBHpSpvDNHSw445HsWCpTkacNOdPhPWuKRN0YR3BEyOrX1BBubXuDp3rj511S3yLsobg4vfK6l56TQBmDBLB1DDyZQy/wAxarzex5irZlCji0kj/RckeTC/5VXk9jSqXtYG0eF1pfEaEKM4H8MVtRwBIHDdpfwpbZdhDhR4IPXTffWu5DuxpPDdhxFjrlt7njUk9irZXmXw8CIxK606LMi9YZM4UDtY2I7qRIW0voqFjpx1tpx3cahDr6sNSlmKX/GP5DjZeE+7Qnfl1v4aG/tS7p+0a/Z1P9r4scSYYcqWpGhKlDCfDb7C/PW1/D/vTFIp2U+QkIbDQGxP6JYeIdRqptqCPEbq7ncq2w4Y7ffqunqMJ8NanxeTItjg52RgRI4vexOvgq6tw/8ANMz0K2Nsn0d1b7DEUPasAHfW3IbgB4AWFTFF0oAKACgAoAKACgDN+tvYDNGuLgOSaOy57A5EZrSNqCQArMSRwveuMlEz7HYGKQCdI3cMHYszaK5AUa3Oga40000OtJkW6numiIjwLROY2FrkkD9F7d5fIgXHiLcaruWVjqjZphwSU/wy5+T/AJJFMPpVZzNqEUJyRcKkpE3BMRaMG40B5HcfX+vzqWRLh0LdtMgwRN3icg1P4irWBH8Te1aPNHi8cNjXmyj4my4lgNzJ/wApvekzWzL1UsSizxN9INutjhBUC3FZPUTT+xQ2CgkhKVSRfS1tLfW9dTFTi8MrmLGtWocjzmo94kMK4YG9z90NOXfABPgL1Hlk5J8UoeiLPs2H7lP3v+o4/KqF8sS+CPSaNYg15s5xKUQZewM3TQ+G/wAjx/v86amVpx5iDwC9iGuPbw3cCOGoPCpKRn6iKGG10spqzWYeoJnq92V2ska2JDNx4ZbFred1HpTo8ynPaJ9J4eIKoUbgLVMUKUAFABQAUAFABQAlioA6Mh3MCD6i1AGM7P2cYzNhHGVI3MKhOK6ZJGXeCVAB4Exsd51VJFmt4K/jsNvABDXOZuTA9xh7DfyqjN8MsnoNJicHB8mL4Rgyht1945EGzDyuDbwtVW1cMjSom3HD5rZ/fnzE8SldgyyhjKba8OPl6U9EbC27Z7uHjUtujsQNwuVHd9v+atJckeEm07JNeL/MoW0WviwL3sGv/EBpUGth8JboZyT2NV8GtC4VhxnjQ4lmGoRIRTAnQmlNYL0LFJ7MVMZOtybrpusBrutUcpbE3HOXnOxXNpYcgmrUJHntZS1IXwGkbEtlHZPrzKENl9SPpUubaKjfDwSf3gtezpPuIf2M38bM/wBGrP1C9v5HpNBvVnxb/MTxL0QRoDVd5INiPb+/DjamMTJ5Z6qm5BAFtNCTz4cBXUZmoZD9IG3CrlZhah7mldT2BvKG/RU7+ZdtfbL7U6JTs5myVIWFABQAUAFABQAUAFAGV9YEKw7Tjks9sRAyMyEgr2REguBzGcX/AKVCQyDKvta4c37isFa36RXuagbm+Lf486pXRNzRWJNENgMWBNLHztIPYK3+X2pNkOKtM04WKOpcfFZHWImvS4wwX1IY3zELxYgab9dNPGnxRXutSi35F16THKEW6WVV05BFzML/AL6i/hWizxCed2Zzg7vO0h1F8o/cBdiPWwpc3sWKVlkdjmsKXFblxy4YjKBrnfb5+PCmNCqp5luyYwOJ3W3DmVB8zfSq8omzRctsfoWHDtpf9UCqkkbFfLPkRm14xT62yhrYRaGmz4s8aots7meEZvh76LY+YuafBvvH6I87fjuY+Tf1HuFxwKLbcFAHkBYfIUmcMybN/SWcNUYnX2m9c4S132TntCbjfrqBbdRghKbwx1hzvP6x+uUfT512KMy+fMgtuNeRB+so+dW4GNc8s2fqdj7rnwUfIUyPIqz5mmVIiFABQAUAFABQAUAFAGd9cq5YcNNnaMRzi7qLmzqVykDepvr5VFko8zMsZig5uqvKcl2kfQMNLMq6d4X1tz4Uia2NCieGiBbEff3H6RXzAjH5/lS1H2MGhO1vUJrx/QlEYnWk7I14OT3JLo1gBNi41Oqghjw0BA3jhcj0vTaVmRR7TnwUN+O3zJfppI8jFY8hZ7d5Roqlbkn3zeWWrbPMqOxV3w6xRgL+jkTmQTd3Pix+VKluWq0lyKxtQ0Vo7a9iLjHe305lWK35kvgMPc/Fp48PO1InLyNbTU5afFsWPCQbrS3FjuAtpwvv41UlLyN+mt9J5+/Ea7Vh7vxVOtlfWV+zzIjBtlytckKysV53ve3jYfSrOfaPPWQ/st58CcEWRnjIsVY2U7wrd5P5SKRYsSN3QWRnSjx1tuFRLLWOQn3QdfhJ36eo10/77vA3YmfCvT72HmGII03a7vM1KOxnXJPkQW1h9+n7QP8AMB+dWY8jJtWJI2/qbN4WPMIfdRamrkVpczR66RCgAoAKACgAoAKACgCh9dGmzCw3rLGwYgMFIP4gQbg/D+8K4yUeZimLxIcZmkeS3wtYpGCDY5QRrmVQ24HWkyZcqiRWBnBdWa4tdrWJNybWsL351CUWlgv6ayLmpS83y3LDGxO5GtzNl+RN/lVZ4XU3oTcuUX8dv5J7oviXiMjKq57DKx1y7wfkSOI+VWdPybMLttyUoRfmyI6Q7WxGc/eX9F/pTngx1xIrGI2tLxsfS30ocUSjNoisVOWP9/nXUsHJybEoVPAj1H9K6zkE87E1s1XuCEU+IbKfmPzqvNx8Ta0kbU01FP0eP0LEk7DfFJ5jK3+e/wAqqOKfJo3VbNe9XL6P9SJ2vigQRZwfFGH5U+uJl67UJxaw16pkCsnA6g2uPKrOOp5/jbWGWiDEK6wtY52VhJfcWRtCP3SB5ACk3Lqa/Y8/eg0KvFyJHz+RpOTZlDwY3bOvI+Wl/RtPnUtmVp8cfv8ARi8GMUfESv7QsPcd3512MTOtmupX9sYr764swsOOh1vw9KsxWxlWyXEbX1Jz/dgbrxqd++xK38N26pxEWLc1apEAoAKACgAoAKACgAoAofXS1tmE6/40Oull79gWBBuoPDnbdXGSg8MoW2uhUEEEbmV5RZT3yFX4QoyqvgBvJpM8rkXKppvDRWc8aHu5QPCwqtKMuptabUUxW2EPElBF/wCtIcXk14WRayh5smb7woD8VvK4Nxf51ZoeMoye2K1OMZLo8fMZ9JMI2rDUeWtNjNN4MS2iSXF0KZj3IW+hpseeBE945REFm32qYncWw8mtcaGVy3Lbsd+6Nx8vz8apWLc9XoZewiZEvhVbhNNTwRm1pBbWnVoztfPpkq2PmGaya2FybHTwPl7VdgttzzF9ntYiPNmY7XUnQG2nM6bt24VCyOS32daoNyZYO0uAedVsHouPKyN5p7cjUkivZPCPIsd+r7E11IzbJ5IfakiuRZQDvvoPewqzDJl3NZNm6l8LuK6qsYBI3MSSxOvgQPSpxWwmx5ZrlSFhQAUAFABQAUAFABQBEdLdirjMHNh23OthwsRqpB8CAaAMbwm0JJcG2GmJWbDns2QgAkLoD8rGoMbEouOZkLWOoqLimNhZKG6G0m2mEdh8XOlqlcRf/wBTmqsLn4j6HapWRG7oF1OYgkC51PMgX3CoxhuWL9TxQ4fFfz+ZdsVOjp3WzXO8eIuCNNx51WtTjIlppRsgZ9tvCgSG2q8hw535Vbqm3Hco6nTKE9uRGz4U2uw3nu+On/amqRXspaWX15DUpbzFSyVmsE3sjE2A10qvbHc29Bd7OCcfEab6r8Jryu25kRjJy7ZVFyfL38POnRiluzK1Vrslwx3bHsmyxFhsz2LS3u3qVtc8N9LV3HZhdBsNNCrTyzzfN/oVTDvb6e1XWsmBXPh5FgwWKHZA66afl+VVpx9o3tNcnSn4bDafE3rqiJtuQ3aYkhVBLE2AHEnTSpqON2UrLeJqK3YrFs4tKsVxcnUkgDjm14AAH5866pZWwq2l1yxI+kurPZfY4RTaxbX+lPKRb6ACgAoAKACgAoAKACgAoAy/rS6Hvf7dhNJlH3igXzrx0HxabxxG7UAGLRKMsGK4/GdpuBD8VAv7eFL5cyxw5Xs8/qQrXLEWN/Hf4/SmCsNvArPPZVGoZTe/GoKO+R07fZS6oseGhnhwySspyKbBgCcubUBr6anTluHKidSkhdWolXPiRC7S2oGYkqCfUeZ8OHOowq4Vgs263jeWs/MSxM7yop7pvoqgG625eutSjFReEcvunZBSbXp4YJ/AdBsVNG0iqSFUt8Ju2hNh8tfOp4KrmirxYkKfPlXHHIyu1QY5l2kNwHvpS1V4lmzXJ7RRLbLPZXLiztp3hbKOWu7XX25Uq1ZePAt6HC9qXN/RDnHiTFOkMIzKDYkHS+mg967p6sbs52pq8pVwe3U1zoz1T4cYYDEKCxGotuvVswzFekuxp9nzyQyAhQxyuR3XW/dYHdci1xwqDgmWKtROCaiyHzs2n0/KjCRxzlLmTuywMNmZopDiLlAGQlU0s3799P7N691c7Hw9C3pbaqfbe8unkXHq86KPPMHcb7Fjr3RrdT4nQnfuHjT4QwVLrnNm/wCGhCKFUWAFqYIFaACgAoAKACgAoAKACgAoA8Zbix3UAY91j9V3aZpsILMdTHplY7z5Hl48qi475JqbxgyGXo9jM5RoZA3JjcfU0YBzb6lt6H9WOJllV5RlAN+Nh467zUiGTe8F0dhTDfZyoKEWYEb+d6AKdj+pzAu2ZVyeC6D5UAO9j9VeEgNwL6g2523X9zQBeMPhlRcqqABwFAGV9I+paCWVpISYwxLFAe7cm5sDew13DSgBlguo9FYFnvY31N/lQBf8H0FwqoFZAx4k7zQA9wPRXDRMGSMBhxoAm6AGG0tkQzi0qBvMUAV6Xq4wRbMIwD4WoAlcN0WwyLl7MHxOpoAk8Jg0jFkUKPAUAOKACgAoAKACgAoAKACgAoAKACgANAEfNh0z3yrfyFAD6NQBoKAOq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7" name="AutoShape 17" descr="data:image/jpeg;base64,/9j/4AAQSkZJRgABAQAAAQABAAD/2wCEAAkGBxQTERUUExQVFhQXGBkXGBYVGBgXGRcdGhgcFhYcFxoYHCggHBwlHRcaITEiJSkrLi4uHB8zODMsNygtLisBCgoKDg0OGxAQGywkICQsLCwsLCwsLCwsLCwsLCwsLCwsLCwsLCwsLCwsLCwsLCwsLCwsLCwsLCwsLCwsLCwsLP/AABEIAOoA1wMBEQACEQEDEQH/xAAcAAABBQEBAQAAAAAAAAAAAAAAAwQFBgcCAQj/xABJEAACAQIDBAgDBAgCCQMFAAABAgMAEQQSIQUxQVEGBxMiYXGBkTKhsRQjQsFSYnKCkqLR8DPCCCRDRFOys+HxFdLjNFRjc8P/xAAbAQACAwEBAQAAAAAAAAAAAAAAAwIEBQEGB//EADsRAAICAQIDBQYFAwMDBQAAAAABAgMRBCESMUEFE1FhcSIygZGh8EKxwdHhFCNiFUNSU+LxJDM0kqL/2gAMAwEAAhEDEQA/ANxoAKACgAoAKACgAoAKACgAoAKACgCrbZ6fYPDuyFnkdbgrGl7EcMxst/WlO6CeMmhV2XqbIqajhPxK7N1x4cf7tiPXsh/nNHfI7Lsy1c2j2Hrhgb/dsR7x/wDvrjvSJQ7KtlyaLJ0f6b4bFtlXOj/oyAA+hUkH3qULYz2QrVdn3aZKU+T6os1MKIUAFABQAUAFABQAUAFABQAUAFACOLxSRIXkdURdSzkKo8ya43g7GLk8JFJ2v1o4aO4gSSduYHZx3/acZvUKRSpXxRo1dlXz3ksepTtpdZeOluIzHh1/UXO/8Ulx/KKVK99DQq7JrT9t5K9jNq4iTvPicQzDUXlcW8gpAHoKU7JPqaMdDRGO0UbB1fbfOIgRXa8gXXnoxU3/AIb+RFXa5cUcnldZR3Frh06FuqZWCgAoAKACgDwmgD5526c0zMbd4g/xDN+dZXU+gVpKqMfh8iBlhvl86amU515we4VLe9DZKmOPmWLo5Nknjbky/M2oof8AcFdsxzo2/Bp/XH6m/wATXUHmK0Dxx3QAUAFABQBV9rdO8Jh5mhkMmZLZiqFgpIDWuN5sRuvSpWxi8MvVdm6i2tWRjs/NHeF6e7Pf/eUX/wDaGi/6gFSVkH1Fz0Oohzg/z/InMJtCKUXiljkHNHVvoallMryjKPNDmukQoAKACgCn9auGzbPLf8OSN/dsmv8AHek3r2DT7Hklqkn1T/Ixl6oI9fPYSI32HlUhLXPCF8PA7myAs2ndRSx9hXOfIY8RXFNpL78S5dA4J8NiQZI3RCQpLqV1YXA18Bfw9at6fKymjzfbEqZ8MoSTe628DYgasmGFABQAUAFACONkCxsxNgFOp4aVxvCJQWZJIwrHCF5ZFZmhKnRWiYEi1wfDTgfzrIszF5ij2VGt9nhSy/UZT4aK3cMj+S5frQpPrhDnZY1ng+pFSiRdRC1vEk/RaanF/iFK22O/B9R/0ceSUswjcJGVzsFYhdbjNYd3dvOlMrhiaZn6/Xq6iVTjh/s8n0NgHBjQjdYVfPNDigAoAKAOZHCgk6AAknkBqaDqWXhHzntHGdtLJKd8js+vDMSwHoDb0rLby2z6BXWqq41rosDFhe1dQuS4sHKQjQ2F+fH3ruTirTWGi+9WG3ZxiDA0jvG1iA7Fslr3yliSAdNN2lWqJNp5POdr011yjwrGc/obDVgxgoAKAI3pJgTPhJ4hveNgvnbu/O1RmsxaH6a3uroz8GjJti9C5Je9M4hAOqlS0h4mw3etz5VRhRJ89j0+o7Ypr2qXE/HoW3C9DcLEL9iZW/SxDgD+AC3ulWFTFdDHu7V1Fn4uFf4/vz+pYMPhTlCgqifoRxhVty71/cAU1RM6VnE8vf1ZV8fhi2LjQyMIxIb6gkmwKXO+18wA3etdRB7miRrYAVIidUAFABQAUAcutwRzoAwDrHgybRlCsSAVuSTc3jQ6nw3elUrccTNfRNrhEdnr3Rofc1n2vc9VW1wI92ivd3VynmLu90OrHBRzYsxyaqGvl8baH5GtenkeP1ifEfQUEIRQq6AaCnlIUoAKACgBltpM0Ei62dWQlTYgMCCRpvF65JZWCdc+Cal4PJmsHQaF1uJZr8wgYDh8IGaqf9OvE9D/AK7a3vGOPVjLF9XZB7mJhJ4CRTCfqT8qO5fRk12zXL3q2vRp/sRuM6C4uMA9mHHAxuG8dA1j8qg6proW6u0tHL8TXqn/ACPerTDsMaLgiwO8W4/37VY062Zj9tWRlOHC87M2mrBihQAUAcugIIO4ixoAp+14DhJVk7Tuvdcp3aWIC+O8+9cZ1bi8m1S0fdFyRvF/y3UANsNPM410+fvauANdo9HpHZZEYqy8DlAI9Bv9aDuS2bFxxdMr6SKAGH51IiSVABQAUAFACOMxKxRvI5sqKWY8gBc1xvB1LLwj5q23tEzYl5GPedix42uSbA8hew8qpT3NvTQWVgsGzIwFFZV8nk9Duo4EtrgZanp+ZyW8St9D9sfZtooSbKxynzv3fnp+9W1VyPJa1e20fT+FmDorDcRenFAVoAKACgBltrHrBBJK2oRSbb7ncqgcySB61xnUsvBV+j2PKpqrAcjfjqdSOdRROS32H6bWjdyNfWx894rpES2zNCqXSwZiNV7h01O7fpw41xpEk5MadX+y2KLiXILuupygE+dhqfGpkG8l2oOBQAUAFAFd6X4AT9gh4SF/ZSP81cZ1McwbMRQO7e398aMAPcqqOAHoKNgIHbHTTA4b/FxCZh+FTmb2Fc4kd4WZr0j644lmU4SEnKQWke65xcZlVbAg2J7x5DQ8Oo4zU+h3S6DaEIkhbXcyHRlPEEV04WGgAoAKAM960+kISP7Op5NIb+N0XzNsx8AvBqhPwH0rfJhcM2aW/jVea2NfSP2y4YCbSsy2G56OKzE42pL3alRHcjasRKBtQd8mtWrkeS1y9vJvnU50wGJwwikb71Dla51Olw3kwv6hqeZpplABQAUAReKjE5A3xqb34E8D5Co8zvI7GzkI0X20owGRtJsJL3H0B/Kuhkh9vdHC8fdaxBDC1+HMXt8q4zqeCS6DN/qaLxW6nzBsakRLBQAUAFABQBnfTzrIw2AxYglSV2EYb7vLYZydCSwINlB0HEbq4wKsetHF4tiuDijhW/xym7W5hV0B9ar3XqpZf0Lmn0krnseNsqSazYvFyzaaop7OM+aj+tYtvadjeILHruaUOz4R57/QZbQ2Th40IiiVdN9rn1Y6n3rlN9s37bLX9LBR2iZttfAZWPK9bdVmUY+o0+GJ7A25PgZxNA5VgRcbwwvfKw4j58iKsFBrB9KdAesCHaEY/DKLZ0PAm40PEab/ABHGugXSg4RvSDay4aBpDYn4UW9szn4R5cSeABPCgEfOXS7aJkZmZixJJLH8RO8+vLgLCkyeWXa44WWQWy1u16XYaWhjvxFrwbaVRsR6OrkGM1Bor2YXLKKrtPD3186u1ywzzmspysiPRjbj4HFLMt7fC6i12U8r8QQCPEeJq0jCksM+reju1lxMCSKwNwDccbi4I8CK6RJSgDHOubrJMWfAYRiJSLTyqfgB3xoR+M8TwBsNT3eAZX0X2vjUISHEyxrpYA3AtyDXA9KVbNQWS1p9PK2WDUtn7V2sBcY6OQfoywgfzJrWZLtWMXhxZoWdlcPKX0JROm20oh97hYJuZilKE+IDim19qUz2zj1RWl2db03PF648KtxiIZomtqLBvQFa0IzUllFOdUoPEiU6uelcGLefsMwQvmCuAGBIBbQE6E3IqaFMv1dAKACgDwmgD5A6Z7X+2bRxOIGqvIcp/UXuR/yqK4dSyyc6JHLrWbqlxHpez6vZLf8AbtKzO53NbuhhjcVcVYrrwddexVdrR31q/DYy9TSQE8FWoyMS6nB7sXakuEnSWI2ZSD4EX1DDiDTCm1hn1D0B6WpjoFYGz21XiDyoTONYKl1gbYE0rC/cjukeuhNysr28xkBPAEj4jXJPAyqOWY7t2W7hR6/SlrxLc+kUO9kQaVXsZt6KrEUWfB4fSqFk9zYj7KPcTBpRCZJ+0iBxsGhFXYszb69mVfGxWJq3B5R5jU18MmjTOpPpU0T/AGZz3Lkp5E95fQnMP2nphTL31u9PvsMIgw7D7VMtwR/skOmc+J1C+IJ4UHUfOcURZtSSSbknUm+8moylgfVU5vCLn0cwgTW2tZ2ok2j1eg0qhHJbsPi7CsudWS1OvJ1iMfoda5CnciqcGb9KBmcmtzTbLB5zX1+0x11YbaOFxya2WQhT5i+X6ketXDIZ9UwSBlDDcReunBSgAoArfWLtf7LszFTXswjKof13+7T5sD6UAfJ2Ej1qEnsPpjmRcdjCyiqNm56zRRxElu1qvwmlgRkeppEJMYYkXFNiUbVkhJIiTbfTk8GTbDIjjNlsFvamxkZ11ROdWG1posSYo73cEA/oHdm8QL7qZjfJVT2wy2dIpVBKrbKgyr4AC39+dQmy1REzeU5pSfGuN4Q6EeKws+x4d1UbZYR6XTRwi24KHSsuyW42yR7jMPpXIS3OVz3K3jod9aVcso7bHYq214ONXKpHnNdDfIz2PizDOjj8JB8+Y9RcVY6GQ1vgX27PLLipXlYu5b4jxX/Z25DJlsKGydcMjjZ2D1qvOWTc0mnwWTDHLVSayeipWEPBiaT3Y3hQ3xOJ0pkK8CrJJIq209SauQ2Z5zWRy2QjEqwINiDcHkRuq0jCmsM+pOrDboxODQ/iAF/DTUehuKkLLjQAUAZX/pEY0rs+GIG3aTi45qis3/Nlrh1GD4KPWlTZf0scyLVgBZRVSZ6bTbIe3pZdbEZHqSRXnMZT4lRxpiTKllsUIwuCb8KkkULbV0OcZtNNVuCbaBRm97aU+MTMtsyTfVps8FsRiRcFPu7aArmAN7nQ31FvCm9Cp1HG3JbKxPKkzL1OyKXhwA2ulqjLOBtUlGW5ObP2rFGRmcCq1lUpLZGzTraYbOSLNhuleDA1mX5/0rOnor3+EJ6uh8pr5hjOlOEK6TD2PLyrsNHenvEI6qlbua+ZA4rbULXs4Py+tXoUTjzROzX0NYUkQ+PxCFSQRcnS3l5VahFoxNRdGWcEFIbMDT0ZknuTqAPLGTa/ZLfxIZlH8oUelKmvZ2LOma49yRwygGqzPSadxHtQNFNYOGkruCDsEZXqSQicyFxp71NiZd7yROMjtT4PJi3xwa11E7VKsYydCxA9Rff5g1NeBXa2ybtUiIUAYp/pISn/AFFOBMzewjA+p964yUeZluBgsSKr2bmjpmkyYinC6UhxybVepjHqezY+w3AftG3/AHrigNnrNvD1IfF46/4j+6LD3NPjAy79Vnr8iOfGDh/Wm8BQlqV0/c8bFrx737RJHsKkoCJ3uX8jtMDiZUukbpGBcu1oo9xucxsCNDxJqSSEuTLt1YYcxnFRDEJIMoYiK7IDuDZmUAk3Pt40N4Haah2yxnB3ttA9wZVA8h+RpEpy6RNeGhpxvcvv4lcOx4hve/7v/mocdj6E/wDTtJFZdv0G+K2NEsnZMZFl/wCH2RD7s3wZM27XduqSlb4CJ0aBf7v0/gj1w2FJssjsTushv6AJU82eAh1aH/qP5fwdT4CCMgSNKhIzAMhW4O4i8e7Q60Zs8Dir0PWb+X8CsEOE4Sv/AA//AB1F974D419n/wDUfy/7RYYTDH/bP7W/yVzNv/EmqOz3/uv7+Avh9j4dmFpT/L/QVzjtXOJL+g0Evdu/L9iZfo5JLP2cLKSscYCNl/R1sDbeSTv401e1HJnXVrT3OGeXkGK6IbRjF2wpYf8A41Zv+nmpTh5P8yzVcujj82iGxUskRtIjxnkSL/wsL1HgRdjqZY2z8GmM/wD1Jv0vcWqXdi3rJLr80KJtAnfb3rjhgnHVt+A/w6A6n6XrijkVZfnmM9uxrkuP6U6KwZ101JEz1T4rJiLX/Eh+ZU/Wp/iK2fYwfTiHQVMWe0AZT1/bJklgwsqKWWGR+0IFyqsouxHIZa4zqM12rgoxEs8QkMbDSScxwoT+oisz+9t1QaHRmV58eCbdoB4IMo/iOpqPdjf6lx5P5fuLQ4SR1zQ4eaQZsoZI3ku1s1gbb7a6c6moIXPUSzssfn9RxjuhuJQh8T91EZViLZlcjNYBwCwBTvLqSNDepJJCZScubGeOwWDTK6ykgBSYS3aNId5DPGAsfLQtaukRGLEmSwhiihC3OZQS1tLl3cnd4WqE8Y3LGmjY5Pu/VvwXjnoEmGQ6TTuTrY2LqutjvNxqNwHCo8Useyh/cU8WLrHl9Usr49foXjqrwix/aQCGLRg5t11zsFsOXdJ9RXOJvJd01EauTznfPlult8M/FD3b2IlkYErqFsTdQD3r3AUC2nnrrUZyg+bGaTT6uuPCoePVdcfsQ8LyxyJKsakpIki5iCpZGDAHu+HA3qEZwi85+hav02ptjKHAln/JbfQf4fpDLECEw0ZAPd7bESTECyjvM6XYgqbWyqFkkGXvXpn9RAy32NqV4fMYbT21NIIwIIkCSSSWEjb37TcwQMP8Y8dQiDheu9/Eg+ydQvD5kRMjNlYQp2qEFXkmlltZgwGV7i28W8eetHfROLsq/wAvmKfZ8TKMvZYUsTmvHEA5te+qrcglrnyFcd0HtuOh2XqK/afD8WK4fCzxqScPhWBJGaWHNrusGIFjfhXFdBLqTn2bqLZfgz5MkcJiXzDNhcEN47kZUgE3utntcX0P1o7+DOx7H1MZJ4XNdTvHdHpcVi27OOOQZE0YgN8Olswtz4jfXVFuKwyOqvrhqZqyOUT2w9kY/D5s4x0QsApSSWVRcNnYRwNIpYHIQCAuXPfXLTIKS94ztROmWHWseP3yHu1ulGMw8RP22GUhf8HFwKjM2YgKoyox7ttTx42JyTKxEbU2zGq55tmYXEjM6yPh4pcPlykgsXCsLaHXNy4a1zCJqya5NjeeLZBNp8Bj8Kb2LIwkS9zcBnJvqDuHA1xwQxXTfRP4fscP0e2LJ/hbQaI8po5F920WucAd6vDHoRe1OhbFb4XHYbEKNLCdWPDhbT3rqRCU8kr0A6NyRyxhltK76i4YBEsb3B4k/I0JbnG1jB9DILACpEDqgCL6UbN+0YOeGwvJE6i/MqQPnQB8qYSHDtcYhpFIuEA+DQE2Y6sNQAAN9x4kcfLYnDh4lxcuvoIx7QiXSOLvbgRv36WJudwB47zypXBJ82aK1VEFiuG/j8fi/wDyTKbXxCDKGRNWtlSNmXNbtEDMCQGsuZdPm1514xhFbWcbs45rDfnn7ZC7WzyXLM7tpYu7Ox8Bmuf/ADUyqk28IYtstx8dk0Ld42uFNiAN97kW51DvF0LD0lkff9nZvfy+9iUmtAscP4tJJDv1/APJTralR9tuXwRevxpYwo6+9P16L0XMaPEWF1FwO6CdCedhfXVrm17XFOylzKDqnYsxWy2Xn9t5fgaP1ex5Z8WBuWONfILoB8if3hSYPMTccOG+SXJcK+S5fr8Sy7NwUeSTF4kXhjNlj/4z8F/Z3X9eANJUVvOXIvX3T4o6aj35c3/xXj6/fVDbbWLnkwbNMAM7LIqFwoSEEIhigG5c7WzkXII3iuScnDL+16Eaa6a9Qo1vOE03jnLm8y8cLkQmN6Pzxw9q6hfhPZk/egOcqEpvFzoAdfDfUeBpZY5ayqc+CL8d+m3Pf7R7iOiOIWOSR+yQRoHkVn78YOq51ANmbgt7+VxU+7aWSq9bVKSisvLwttn9+IrsnoXNJMEdkRAgllcMGESnWzcA5APdvpa50qSrbeBdmurhDiSy84S8X+xNJtRVUx4BMkWYojE2adlAaSXEPvESAqcu45hfS60cXSH36nFQ21LUPLxlrwXSMV/yfj+u42w/S6f7S1i2IhkYJ2EneEg0QWB+Fmtew0udQagrZcXivAsS7OqdKz7MlvxLp1+KRJbRGDw6yotwS5V4kuc7jK4jMp3RpcAgcSx0OW05cEUxFH9VfOEn4bSfRbrOPF9PLyyR/RySX7XIURH7qEgtkvpc5e6QPXSnRcuHZGdra6P6iSnJr4Z+e6NL6P7XXERllV1KtkZXFiGG8aGxtepwmpIparSy08km08rKa6of4kgrY2I5Hd7VMqlebo3gpM2fDQd74iEVSdCO8VAJ0J+dAFSHRTZcsQkhUwxMolUDGOjFToriJg4F76A2OtrA6UNZJRk4vKeDhugUbRqIce6hmdBFiocPOcyEiVMpAJK5WvYncTqNSJY5BKTk8sqe3+hDxN3lwci6AlUlgYDmAjZb0ETQegUefF5uCRj3YlvoRQBplABQAUAfLfWTsf7NtLEoAQrOZVJ5Sd/S3AMSPSgCsbGTKZZf+GhK33Zjovna5pVu+I+LNDQLhc7v+Ecr1eyJbBYUsI0J7xAY66rm7xFvLW/OoOzhzLH2izXou87uqUt+fPlxbtY81vnxFw11Z1W2W6pbmxCr7DXzNcksNRb58/gMpfeRnbXD3cxjjxk8L5Lf1eRpiMMPtUKH8OVVH6qLmufNr/w+NcUv7bkTspX9bXU+mEvRLOfizzE4kCR7G0jTd7mI4xrfwNvW1djHZeGPqyGouSsnh+057+UI/v8AUUn+6MIIGRVSxI/EzXkIPkDf0rkfbUvHf+CV3/p5VKSXClHHq3mT+XP4Fw6ATIrYwBgW1c21Fmbu2O46D3vXY5xl+BZg63OUIyy+Nt+j5bl/xWAWTE4LAn/Cij7WQcGYgs1/Mj2c0SjmUYdFuKrvddF2rXvSfCvJff5Cmx8QZZsRJiIleSJDL2eXvxoCWw8RA3tcM9iLjucdAReW3JffQVqYKuuEapNRbxnOzfKUvTp57jHo5hcV2U+LlDSzZ88eHPCZgqrJIDqoVWWwJ7q66aGuVqWHJ/LzJayyjjjRDaOMOX+K5peOXzfV7Ed0ywzQwphCzNJIwkci2bFYiQgDfuiTTXicijUEgmsLh+2w0k42TdqWy2X+MV+r/fJJ47Y/ZxRbLgYRr2ZxGMmt+AHXzzMNBf4VA3XqTjhcC+Iiq/im9VNZ34YLz/j8yA2XsH7Qyrh5Zo8Ky9pKZmGn3jRqSq5VZnyd0Hdz0FJUOLlyNOzVd1HNkU5p4WPTPPd7Z3JDYGzY4DJjO9GkUY7MYjKWWV7gXCgXISzZQL98DhepQio+1+fiL1N87ktPs23vw8uFevn18httfYqJA8kjyCSMJ933SFaU5lVzvMpF5HI3ZgBoBUJwXDl9CxpdXOVqhFLEs778o9V/j+GI56FD/WZP2U/5at1e4jz/AGp/8qRZzt0JiDh8NEJJGYs5LZEVsoDXIBJsFF9N/jUe8SlwxQ2OilKhX3yxFLC2y2s7eB3P0jCTjDzqI3a2RlbMj30GpAIJItqN/HdXe9xLhkLfZ7nQ76XlLmsYa/PJUcY5fbChCRZ482UkZsiCRr237rVXlvdheRsUQUOynOSzs8Z83gkcZgAcaxjjwYdWEkUAYQ55LZhNibR55HW5KhQQN+a57tvjjnGdzzj09vd97wvh8ehGPgdo4ftCRM6gzSExZLym/adxVc5DK0jsDqwWKNLHvZ5CRLFYRljUSEtIxLOW4u+racAL2AJNhYcKALb1aQ6zv+tlH7oC/lQBfKACgAoAxr/SC2Xb7NigOJhb2Lp9H+VAGO4Zfu8SnEoG9EYE/I0qz3osv6Tem6H+Kfye47i2mrSo0SktZSwPMLksOQAJ18fCod37LUnsWHrV30LKY5eFlPyWMem73H0JGVh2qxqRqqd6wHI89eF6jLOV7Lfmx9PC4zTujCL/AAx329fH0yRIwkrzGXDLPMyEMxETNbT8RUnS3O2lPUcx4WsehmTuULu9rm5POcyX8v8AQkYMEcVC+JdocLAH7OWUhnkLWVlUIouc178NEYk6axhXw9ck9Vre/wAtQUW+bXNjaVo44oDNG07yR9prKyCNM7oqx5R8XcuWa43DLobsSS5FSds544m3jZZLn1c7HPbY+OI5wIYnTSzMkgEiXA/FlYXHO9RmsoudnXRquXFyZcukDmSZcXh8RFGSihs0qxvGwXKwKnXdyvx8KrW5cuKLN3RYrremurb3bWFlNc1uV7BTpA5c4qcM1wxwqm5ubm7zMl9dfhPnSYtRecv4fyX7653R4e6jhcuJ/pHP5k0sOzxhrrtDFxh3zFCbsXFjmeNFueBzXtu1uKcuDh95mVN6vvcSpi8Ln0x5Nv6FaTFCLHQ4iSf7SiyIxlBYuQpHxI/fUga2OnImop4llvI6cHOiVcY8Lw9v5Wz9fmT/AExxEL4iSZcdG2HmWPPFCxaZ+zUqEsBZVNybsQAT8JIFMsaznOxT0UZxgout8Szhvks9fX0FMVtDDPsyNWlVS0meXDx6uwS6xRfqKFWPvnlfU74ylFww38B1VN0dW2o52wpPks835vnsSeA2lhpo8D9pxKd2SSaRGO6QZjGGubIii4AO/ugX1NSUotR4n5ibKb65W91B7pRT8uuPFvr8SL6S4uFoAsc0crsWxEh3d93AJAIuGC2RV0IXNe2l12NcOz8y5oa7VdmcXFLEV6Jflndvq8CfRTaUcWIkzt3iiZUUFnbu6BVGpNWITUYrJl67S23aqfCtureyXqyX6CwkYzEZwRIFa6tvGZwW/L3pVC9t5Lva809LXwPMduXLZET07czY9Y49WASMW/SJLfLP8jS7/asSRb7ISp0ErJ8t38OX1wN8Dj3XGT4hFzFWlYHgoLdmGPgAw08a4pPvHJDrKIPR1USeE+H49cEzNtEQYI4lDmxM7ZGkfUg63AG4KApsN3w0xzUYca5sz46aV+s/ppbVwWUlya/d53IrEsDhsP2MrSY13zuyuXdQQTZyCcqi6jKeR8ah+FcLzIsx2vtd0VGlLCTSSePDxfPdDrauIBkseG/04j+lXzyBc+riDLgwx3uSx9TegC10AFABQBVOtDZH2nZmIQLmdF7VBzMZz205gEetAHy407RkSIe8PbkQRxFclFSWGNpulVNThzQiccWa2VUU71QZQeIvxPrXFHB229z2SSXgtkab0PwuDl2di5FwbSYmCADO5aVXllLJEIohpoQDuuPnUhJL9H3H2HCrBnE+GdxiMMcWuCySZyTLiAwzyLYDS+guLbwACk7f23G021IWMTjEGKSNsIrGLt4yPgDG9mV5Qz8TqNCKAIvAM0cSjFLBkTWNZg7TAEliESN1OQtc2lIS5J4m4BpnUpjC+LxDSaM8YsXIDn7wtYgAKo72igaDTgLR4lnA50TUFPGxoXSDofDibtrFKfxqNCf113HzFj40uymM9+pe0Xa12mxH3o+D/RlG2l1e4xL5Aky/qMFP8L2+pqs9PNctzer7c01nvZi/Pl81+xBvsDExupkwk5UMCwEbNcA3IuoO8VFVyT3QyWrpsi+CyOfXH5iqxm1mwU790Kt8Oy65mYnKo7urDQHUAimL0KcueVYv/sdfZiNTgplF9S8fZAjOr6kgDcpAG4eO+uteRBS3/wDcXweehHPhu8SXjUX/AElP8sGYDyFJaNOuxpJYb+/F4FoIsMD95JM45Qxqv88rf5K57PVnXK9+7FL1efov3J/Zu3NnRf7izfrSMsrez90elqbGypfhKVuj19n+8l5LK/Imdj7Tw4x08igpEUjK5YzYfdi4so0N71ci01lHmNTGyFjhY8teeSUfacE011w+JzKcn2iPuabr3VwxXwI9KHBN5O16myEeBPMfBpNfJjuHYEEDl41+8N7uzM7a77FjpfjbfUY1xi8oZfr77oqE37K6LZfQa9HeiSYftLuZFkTIQwAIB+LUHW+nAbqjXSoZ8y1rO1p6hQ9nhcXnYicZ0OxBiaEZGTP2iNmKm4UrutvYG3IWGtKlRJx4TQq7W06sVrynjDWOmc/QWwmLnSBY5MM6GNQrPdSGC2UZQDdmI9Bqb821OWFFrBm6+uhzlbC1Sy8pJPO/jnbH3gqe05u/INdQVAvz0Fvnupxlmw9G8Pkw0S8lFAEnQAUAFAHLrcEHcdKAPmLpXsBY8TLEwK5XZbjiL90m+huLUAMcL0E7SxWcC53FN3s1AF+6JdF8Xh43ih2h2Ku2Z+yw6l27uUWdmJXTl40AQPSrYezcMzNiMTNipzqylw7luObLqCf1moAz3FbW1PYoIl4Zfi9W/vzoA42ZtBo2OVEdyQQzpnZSLm6343PyFGcHUm9kaF1ZGTt8Q8294vxWFzmuTYbval8UXyNTSxnU827LpktbdMJoTZMSLD8LlXH82o96RKVi5Gr3Ggt3lw58ng4brOxXB8Of3b/R6h31vh9Dv+l9nPlL/wDS/YbYjrBxrDSZF/YRP8wNHfWE12Xo1yWfj+xD47pJjJdGxM5HJXKD2SwrneSfNk1o6IP2YL5Z/MiGVmN2uTzNyfc1xsdGDXJDhTYa0tlhNJbnjYhBvZR5kUcLOO+uPOSOVxsf6a+4rvBLwOf12nXOaNE6EbSjR8QSVbLGjBAQWb7sEZV3m/hV+tpRSPIa7+5fKcN14mkbOmVowQoW+8aaUwokLjNnZnus0yX4K4IHkGBAoAcRbMkt/wDVz/w4f84aAD/0eX/73EWvyg3XudRFQBF7c2QMhzTYhvOXKD5hABQBWej8kCTqrwoczWDa5r+NyeVAGsxgAC26gDqgAoAKACgDBevCB4Mekg+CeMGx/Tj7rW/dyUAUJemc0XdRI/M5j8rigAfb+OxIsZJcp/DH92luRy2zDzJqMpxjzY2uiyz3IticHR9z8TKg5DvH2GnzpMtTFclk0qexrp++0vq/v4jmLYECfFdj+sfyFKd83yNCPZWmq9/L9f2QoZo00RQLcALe9hceormJPmTdlVW0F8kWnq6ZGTGyle/GIit9fizqSfIDS/PnarNUcIxNdbxzTwRW2cWtze30+lNaKqkVx8UgNwt/LMfpSpRyWqrEnyz8xaHaqjdH8m/OkOt+JqV66EVtH8x0m1gf9n7i9QdXmWo9oJ/g+h22091ov5V/Miud0vEm9c+kPov3PTthrW7I+yf++juV4/mcl2hLGO7fyX7kbi9oEn4SPNV/ImnRrRm6jVSb5Y+C/caLjTf/ALWpnCZs7cvcsE201bsCWzHsspI5K7BQSN9t3/il2QbRe7N1Crk8j/D7feO3ZzSIP1ZCo+RFJUZrkbMrdNP3kn64/wDJJQdO8Wp0xDN+0iP7nLf50xTsRVnpdFPlH5ZJLD9a+LT4kgk8ArBvk9vlU1dLqU7OzqMey39GScHXH/xMLbxDsP8A+Z+tTja30KVmiUeUvoNds9bWFZSOylv+qY2+rA/KmKWSnKtxPOg+OTGYqFkzZQWJzCxuLW4nma7kjg2uunAoAKACgAoAzPr9wSNs5ZSpMkcqBGH4c5Aa/gQAPO1B1GbYrYGKWNHbD4XDoQCDGoeRtN7MxNzxpUmWKkkyJmnWM95yzcjr/KNKruDfI16tTGCEpNrchb6/L+ooVXiOevb5DSTFMeHvr8hofUGpqKRXldOX39oQYM2hvbgLfTSpZSFOE5bMsHQRwMT2bAMJRkF/hDWIUnyv+dtBU4T3wV9RR/bcvAf9KNlle0ChV3nTkTYD0IIpsnsU6o5eCtzRZoUYcV+h/pakye5ZhFtEUYDeu8QdzLJIYbAXF+H9+NKlM0KdJlZZ3JhLE66D142864pDZafD5iEsJFt+vGupiLKmhpKDTUUrMi6YQjszcXcZrfvFFv52vUVPLfkLnW4xi31WfqO8XCXlY7wvcWw0spO7zNz60SljYfpKOJcRwcOy7iR61DiRd7iUeQk5fcTf9rX611NCpRnn9xFr77e2n0qWwmXFzx+h6mNkXc7j1v8AWu8KEysfiI4vHuws2VvG1jU0itZJs1TqawTpLHpq2Zz4Loq39Q1dRCXRG8VIiFABQAUAFAER0r2GmNwkuGkuFkW1xvBBDKRfiCAaAPn3b2Lxan7FiJntGGSOKKPK8gW+RmZt47pBAPFSL62iTi3kre1dlyIWZUKJmKgMcxuoBIJIBJ1qGV1HxUmvZFkwwOVl0VgGHhwK+hBHpSpvDNHSw445HsWCpTkacNOdPhPWuKRN0YR3BEyOrX1BBubXuDp3rj511S3yLsobg4vfK6l56TQBmDBLB1DDyZQy/wAxarzex5irZlCji0kj/RckeTC/5VXk9jSqXtYG0eF1pfEaEKM4H8MVtRwBIHDdpfwpbZdhDhR4IPXTffWu5DuxpPDdhxFjrlt7njUk9irZXmXw8CIxK606LMi9YZM4UDtY2I7qRIW0voqFjpx1tpx3cahDr6sNSlmKX/GP5DjZeE+7Qnfl1v4aG/tS7p+0a/Z1P9r4scSYYcqWpGhKlDCfDb7C/PW1/D/vTFIp2U+QkIbDQGxP6JYeIdRqptqCPEbq7ncq2w4Y7ffqunqMJ8NanxeTItjg52RgRI4vexOvgq6tw/8ANMz0K2Nsn0d1b7DEUPasAHfW3IbgB4AWFTFF0oAKACgAoAKACgDN+tvYDNGuLgOSaOy57A5EZrSNqCQArMSRwveuMlEz7HYGKQCdI3cMHYszaK5AUa3Oga40000OtJkW6numiIjwLROY2FrkkD9F7d5fIgXHiLcaruWVjqjZphwSU/wy5+T/AJJFMPpVZzNqEUJyRcKkpE3BMRaMG40B5HcfX+vzqWRLh0LdtMgwRN3icg1P4irWBH8Te1aPNHi8cNjXmyj4my4lgNzJ/wApvekzWzL1UsSizxN9INutjhBUC3FZPUTT+xQ2CgkhKVSRfS1tLfW9dTFTi8MrmLGtWocjzmo94kMK4YG9z90NOXfABPgL1Hlk5J8UoeiLPs2H7lP3v+o4/KqF8sS+CPSaNYg15s5xKUQZewM3TQ+G/wAjx/v86amVpx5iDwC9iGuPbw3cCOGoPCpKRn6iKGG10spqzWYeoJnq92V2ska2JDNx4ZbFred1HpTo8ynPaJ9J4eIKoUbgLVMUKUAFABQAUAFABQAlioA6Mh3MCD6i1AGM7P2cYzNhHGVI3MKhOK6ZJGXeCVAB4Exsd51VJFmt4K/jsNvABDXOZuTA9xh7DfyqjN8MsnoNJicHB8mL4Rgyht1945EGzDyuDbwtVW1cMjSom3HD5rZ/fnzE8SldgyyhjKba8OPl6U9EbC27Z7uHjUtujsQNwuVHd9v+atJckeEm07JNeL/MoW0WviwL3sGv/EBpUGth8JboZyT2NV8GtC4VhxnjQ4lmGoRIRTAnQmlNYL0LFJ7MVMZOtybrpusBrutUcpbE3HOXnOxXNpYcgmrUJHntZS1IXwGkbEtlHZPrzKENl9SPpUubaKjfDwSf3gtezpPuIf2M38bM/wBGrP1C9v5HpNBvVnxb/MTxL0QRoDVd5INiPb+/DjamMTJ5Z6qm5BAFtNCTz4cBXUZmoZD9IG3CrlZhah7mldT2BvKG/RU7+ZdtfbL7U6JTs5myVIWFABQAUAFABQAUAFAGV9YEKw7Tjks9sRAyMyEgr2REguBzGcX/AKVCQyDKvta4c37isFa36RXuagbm+Lf486pXRNzRWJNENgMWBNLHztIPYK3+X2pNkOKtM04WKOpcfFZHWImvS4wwX1IY3zELxYgab9dNPGnxRXutSi35F16THKEW6WVV05BFzML/AL6i/hWizxCed2Zzg7vO0h1F8o/cBdiPWwpc3sWKVlkdjmsKXFblxy4YjKBrnfb5+PCmNCqp5luyYwOJ3W3DmVB8zfSq8omzRctsfoWHDtpf9UCqkkbFfLPkRm14xT62yhrYRaGmz4s8aots7meEZvh76LY+YuafBvvH6I87fjuY+Tf1HuFxwKLbcFAHkBYfIUmcMybN/SWcNUYnX2m9c4S132TntCbjfrqBbdRghKbwx1hzvP6x+uUfT512KMy+fMgtuNeRB+so+dW4GNc8s2fqdj7rnwUfIUyPIqz5mmVIiFABQAUAFABQAUAFAGd9cq5YcNNnaMRzi7qLmzqVykDepvr5VFko8zMsZig5uqvKcl2kfQMNLMq6d4X1tz4Uia2NCieGiBbEff3H6RXzAjH5/lS1H2MGhO1vUJrx/QlEYnWk7I14OT3JLo1gBNi41Oqghjw0BA3jhcj0vTaVmRR7TnwUN+O3zJfppI8jFY8hZ7d5Roqlbkn3zeWWrbPMqOxV3w6xRgL+jkTmQTd3Pix+VKluWq0lyKxtQ0Vo7a9iLjHe305lWK35kvgMPc/Fp48PO1InLyNbTU5afFsWPCQbrS3FjuAtpwvv41UlLyN+mt9J5+/Ea7Vh7vxVOtlfWV+zzIjBtlytckKysV53ve3jYfSrOfaPPWQ/st58CcEWRnjIsVY2U7wrd5P5SKRYsSN3QWRnSjx1tuFRLLWOQn3QdfhJ36eo10/77vA3YmfCvT72HmGII03a7vM1KOxnXJPkQW1h9+n7QP8AMB+dWY8jJtWJI2/qbN4WPMIfdRamrkVpczR66RCgAoAKACgAoAKACgCh9dGmzCw3rLGwYgMFIP4gQbg/D+8K4yUeZimLxIcZmkeS3wtYpGCDY5QRrmVQ24HWkyZcqiRWBnBdWa4tdrWJNybWsL351CUWlgv6ayLmpS83y3LDGxO5GtzNl+RN/lVZ4XU3oTcuUX8dv5J7oviXiMjKq57DKx1y7wfkSOI+VWdPybMLttyUoRfmyI6Q7WxGc/eX9F/pTngx1xIrGI2tLxsfS30ocUSjNoisVOWP9/nXUsHJybEoVPAj1H9K6zkE87E1s1XuCEU+IbKfmPzqvNx8Ta0kbU01FP0eP0LEk7DfFJ5jK3+e/wAqqOKfJo3VbNe9XL6P9SJ2vigQRZwfFGH5U+uJl67UJxaw16pkCsnA6g2uPKrOOp5/jbWGWiDEK6wtY52VhJfcWRtCP3SB5ACk3Lqa/Y8/eg0KvFyJHz+RpOTZlDwY3bOvI+Wl/RtPnUtmVp8cfv8ARi8GMUfESv7QsPcd3512MTOtmupX9sYr764swsOOh1vw9KsxWxlWyXEbX1Jz/dgbrxqd++xK38N26pxEWLc1apEAoAKACgAoAKACgAoAofXS1tmE6/40Oull79gWBBuoPDnbdXGSg8MoW2uhUEEEbmV5RZT3yFX4QoyqvgBvJpM8rkXKppvDRWc8aHu5QPCwqtKMuptabUUxW2EPElBF/wCtIcXk14WRayh5smb7woD8VvK4Nxf51ZoeMoye2K1OMZLo8fMZ9JMI2rDUeWtNjNN4MS2iSXF0KZj3IW+hpseeBE945REFm32qYncWw8mtcaGVy3Lbsd+6Nx8vz8apWLc9XoZewiZEvhVbhNNTwRm1pBbWnVoztfPpkq2PmGaya2FybHTwPl7VdgttzzF9ntYiPNmY7XUnQG2nM6bt24VCyOS32daoNyZYO0uAedVsHouPKyN5p7cjUkivZPCPIsd+r7E11IzbJ5IfakiuRZQDvvoPewqzDJl3NZNm6l8LuK6qsYBI3MSSxOvgQPSpxWwmx5ZrlSFhQAUAFABQAUAFABQBEdLdirjMHNh23OthwsRqpB8CAaAMbwm0JJcG2GmJWbDns2QgAkLoD8rGoMbEouOZkLWOoqLimNhZKG6G0m2mEdh8XOlqlcRf/wBTmqsLn4j6HapWRG7oF1OYgkC51PMgX3CoxhuWL9TxQ4fFfz+ZdsVOjp3WzXO8eIuCNNx51WtTjIlppRsgZ9tvCgSG2q8hw535Vbqm3Hco6nTKE9uRGz4U2uw3nu+On/amqRXspaWX15DUpbzFSyVmsE3sjE2A10qvbHc29Bd7OCcfEab6r8Jryu25kRjJy7ZVFyfL38POnRiluzK1Vrslwx3bHsmyxFhsz2LS3u3qVtc8N9LV3HZhdBsNNCrTyzzfN/oVTDvb6e1XWsmBXPh5FgwWKHZA66afl+VVpx9o3tNcnSn4bDafE3rqiJtuQ3aYkhVBLE2AHEnTSpqON2UrLeJqK3YrFs4tKsVxcnUkgDjm14AAH5866pZWwq2l1yxI+kurPZfY4RTaxbX+lPKRb6ACgAoAKACgAoAKACgAoAy/rS6Hvf7dhNJlH3igXzrx0HxabxxG7UAGLRKMsGK4/GdpuBD8VAv7eFL5cyxw5Xs8/qQrXLEWN/Hf4/SmCsNvArPPZVGoZTe/GoKO+R07fZS6oseGhnhwySspyKbBgCcubUBr6anTluHKidSkhdWolXPiRC7S2oGYkqCfUeZ8OHOowq4Vgs263jeWs/MSxM7yop7pvoqgG625eutSjFReEcvunZBSbXp4YJ/AdBsVNG0iqSFUt8Ju2hNh8tfOp4KrmirxYkKfPlXHHIyu1QY5l2kNwHvpS1V4lmzXJ7RRLbLPZXLiztp3hbKOWu7XX25Uq1ZePAt6HC9qXN/RDnHiTFOkMIzKDYkHS+mg967p6sbs52pq8pVwe3U1zoz1T4cYYDEKCxGotuvVswzFekuxp9nzyQyAhQxyuR3XW/dYHdci1xwqDgmWKtROCaiyHzs2n0/KjCRxzlLmTuywMNmZopDiLlAGQlU0s3799P7N691c7Hw9C3pbaqfbe8unkXHq86KPPMHcb7Fjr3RrdT4nQnfuHjT4QwVLrnNm/wCGhCKFUWAFqYIFaACgAoAKACgAoAKACgAoA8Zbix3UAY91j9V3aZpsILMdTHplY7z5Hl48qi475JqbxgyGXo9jM5RoZA3JjcfU0YBzb6lt6H9WOJllV5RlAN+Nh467zUiGTe8F0dhTDfZyoKEWYEb+d6AKdj+pzAu2ZVyeC6D5UAO9j9VeEgNwL6g2523X9zQBeMPhlRcqqABwFAGV9I+paCWVpISYwxLFAe7cm5sDew13DSgBlguo9FYFnvY31N/lQBf8H0FwqoFZAx4k7zQA9wPRXDRMGSMBhxoAm6AGG0tkQzi0qBvMUAV6Xq4wRbMIwD4WoAlcN0WwyLl7MHxOpoAk8Jg0jFkUKPAUAOKACgAoAKACgAoAKACgAoAKACgANAEfNh0z3yrfyFAD6NQBoKAOqACgAoAKACgAoAKACgAoAKACgAoAKACgAoAKAC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9" name="Picture 19" descr="http://v3.iconperformanceonline.com/wp-content/uploads/2013/11/Proof-That-Coke-Does-NOT-Need-To-Be-In-The-Human-Bod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3146" y="4653136"/>
            <a:ext cx="1342795" cy="1455837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83568" y="16288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rice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5816" y="16288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pasta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16288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popcorn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162880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biscuits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393305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milk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386104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lemonade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386104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orange juice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96336" y="393305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water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60932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cake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1800" y="60932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chocolate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6056" y="61653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ice cream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9824" y="6165304"/>
            <a:ext cx="140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Coke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ITC Avant Garde Gothic" pitchFamily="34" charset="0"/>
              </a:rPr>
              <a:t>In the morning </a:t>
            </a:r>
            <a:r>
              <a:rPr lang="en-US" dirty="0" smtClean="0">
                <a:solidFill>
                  <a:srgbClr val="0000CC"/>
                </a:solidFill>
                <a:latin typeface="ITC Avant Garde Gothic" pitchFamily="34" charset="0"/>
              </a:rPr>
              <a:t>I have </a:t>
            </a:r>
            <a:r>
              <a:rPr lang="en-US" dirty="0" smtClean="0">
                <a:latin typeface="ITC Avant Garde Gothic" pitchFamily="34" charset="0"/>
              </a:rPr>
              <a:t>cheese sandwiches and milk.</a:t>
            </a:r>
          </a:p>
          <a:p>
            <a:pPr marL="0" indent="0">
              <a:buNone/>
            </a:pPr>
            <a:endParaRPr lang="en-US" sz="2000" dirty="0" smtClean="0">
              <a:latin typeface="ITC Avant Garde Gothic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ITC Avant Garde Gothic" pitchFamily="34" charset="0"/>
              </a:rPr>
              <a:t>In the afternoon </a:t>
            </a:r>
            <a:r>
              <a:rPr lang="en-US" dirty="0" smtClean="0">
                <a:solidFill>
                  <a:srgbClr val="0000CC"/>
                </a:solidFill>
                <a:latin typeface="ITC Avant Garde Gothic" pitchFamily="34" charset="0"/>
              </a:rPr>
              <a:t>I have </a:t>
            </a:r>
            <a:r>
              <a:rPr lang="en-US" dirty="0" smtClean="0">
                <a:latin typeface="ITC Avant Garde Gothic" pitchFamily="34" charset="0"/>
              </a:rPr>
              <a:t>soup, meat, potatoes and orange juice.  </a:t>
            </a:r>
          </a:p>
          <a:p>
            <a:pPr marL="0" indent="0">
              <a:buNone/>
            </a:pPr>
            <a:endParaRPr lang="en-US" sz="2000" dirty="0" smtClean="0">
              <a:latin typeface="ITC Avant Garde Gothic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ITC Avant Garde Gothic" pitchFamily="34" charset="0"/>
              </a:rPr>
              <a:t>In the evening </a:t>
            </a:r>
            <a:r>
              <a:rPr lang="en-US" dirty="0" smtClean="0">
                <a:solidFill>
                  <a:srgbClr val="0000CC"/>
                </a:solidFill>
                <a:latin typeface="ITC Avant Garde Gothic" pitchFamily="34" charset="0"/>
              </a:rPr>
              <a:t>I have </a:t>
            </a:r>
            <a:r>
              <a:rPr lang="en-US" dirty="0" smtClean="0">
                <a:latin typeface="ITC Avant Garde Gothic" pitchFamily="34" charset="0"/>
              </a:rPr>
              <a:t>vegetables and fish.</a:t>
            </a:r>
            <a:endParaRPr lang="ru-RU" dirty="0" smtClean="0">
              <a:latin typeface="ITC Avant Garde Gothic" pitchFamily="34" charset="0"/>
            </a:endParaRPr>
          </a:p>
          <a:p>
            <a:pPr marL="0" indent="0">
              <a:buNone/>
            </a:pPr>
            <a:endParaRPr lang="ru-RU" sz="2000" dirty="0" smtClean="0">
              <a:latin typeface="ITC Avant Garde Gothic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ITC Avant Garde Gothic" pitchFamily="34" charset="0"/>
              </a:rPr>
              <a:t>My </a:t>
            </a:r>
            <a:r>
              <a:rPr lang="en-US" dirty="0" err="1" smtClean="0">
                <a:solidFill>
                  <a:srgbClr val="FF0000"/>
                </a:solidFill>
                <a:latin typeface="ITC Avant Garde Gothic" pitchFamily="34" charset="0"/>
              </a:rPr>
              <a:t>favourite</a:t>
            </a:r>
            <a:r>
              <a:rPr lang="en-US" dirty="0" smtClean="0">
                <a:solidFill>
                  <a:srgbClr val="FF0000"/>
                </a:solidFill>
                <a:latin typeface="ITC Avant Garde Gothic" pitchFamily="34" charset="0"/>
              </a:rPr>
              <a:t> food is </a:t>
            </a:r>
            <a:r>
              <a:rPr lang="en-US" dirty="0" smtClean="0">
                <a:latin typeface="ITC Avant Garde Gothic" pitchFamily="34" charset="0"/>
              </a:rPr>
              <a:t>pasta with chicken.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369084"/>
            <a:ext cx="8928992" cy="95410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ITC Avant Garde Gothic" pitchFamily="34" charset="0"/>
              </a:rPr>
              <a:t>Расскажи по образцу, что ты обычно ешь утром, днем и вечером</a:t>
            </a:r>
            <a:r>
              <a:rPr lang="en-US" sz="2800" b="1" dirty="0" smtClean="0">
                <a:solidFill>
                  <a:srgbClr val="0000CC"/>
                </a:solidFill>
                <a:latin typeface="ITC Avant Garde Gothic" pitchFamily="34" charset="0"/>
              </a:rPr>
              <a:t>,</a:t>
            </a:r>
            <a:r>
              <a:rPr lang="ru-RU" sz="2800" b="1" dirty="0" smtClean="0">
                <a:solidFill>
                  <a:srgbClr val="0000CC"/>
                </a:solidFill>
                <a:latin typeface="ITC Avant Garde Gothic" pitchFamily="34" charset="0"/>
              </a:rPr>
              <a:t> и какая твоя любимая еда:</a:t>
            </a:r>
            <a:endParaRPr lang="ru-RU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 w="28575">
            <a:solidFill>
              <a:srgbClr val="CC3300"/>
            </a:solidFill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ITC Avant Garde Gothic" pitchFamily="34" charset="0"/>
              </a:rPr>
              <a:t>COME IN AND PLAY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6631" name="AutoShape 7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3" name="AutoShape 9" descr="data:image/jpeg;base64,/9j/4AAQSkZJRgABAQAAAQABAAD/2wCEAAkGBhQSERQUExQUFRQVFBcXGRYYFxQXGBcYGBcXGBcYHR0YHCYgFxojHBQUHy8gIycpLCwsFR4xNTAqNSYrLCkBCQoKDgwOGg8PGiwkHyEpKSkpKiksKSwsLCksKSwpKSksLCwpLCwpLCksKSwsLCwsLCkpLCwpLCwpLCwsLCwsLP/AABEIALcBEwMBIgACEQEDEQH/xAAcAAABBQEBAQAAAAAAAAAAAAAEAAIDBQYBBwj/xABFEAABAwEEBwYDBQUGBwEBAAABAAIRAwQSITEFBkFRYXGREyKBobHwMsHRBxRCUuEVYnKC8RYjM0OSwiQ0Y3OistIlF//EABsBAAIDAQEBAAAAAAAAAAAAAAECAAMEBQYH/8QAMREAAgEDAwQBAgUDBQEAAAAAAAECAxEhBBIxBRNBUSIUcUJhgZGhFTJSFlOx8PEG/9oADAMBAAIRAxEAPwCqC6mSuyuufPrDkpTLyRKhLHS5cLlxObQcch5hVSqwh/c0jVT0tWorwi3+g0uTS5Smwv3TyMq00bo2g3/mnlkkBoBAJJzkwYjDBZauupQWHdnR03R69WVpRcV7aAdG6Kq2hxbSbeIEk4ADmSrfTGqrKNMRVmsIlji0TP5duHjtVlQZ93Bp2aqOzcZLiLzwThmIGUQuvcCQ53feABecBMDw59Vy63U5X+J6DT9CpRjaeb+TMUdBvOZ6CUdR1daPjvHd3g35FW7rRxgKNz1il1GvLydCn0bSQ/Df7nKOhbI1gaabqjoxc55GPANyCq6mrFPY94/0n5Yq1CUKv66v/kXvpelatsRXnVyhH+aDGYc0474LfKUZZbBZWUwx9nvmIL7xvHeRiI5DgpQ1K6p9bXfMgrpumjxBGf0xq4GkGhUFQOxuYBzNoBOAdukKuGiKv5PNv1WvdQBwVppPVUUqN8VJIiQRAM7lsh1Gu43STsc+r0XSuWW1f0effsmrE3RyvNnpKjbZHyBccTuDSSei0z6ZGan0ZpN9nqh7A1wODmnAkHcdhyzT0+rTv8kiqr/89St8JO/6GPOGeBCcCtDrNWbaa7qoYWSANkmBmYw39FSVrGW4kHxEeoXQh1Ki+Tj1eg6mL+NmvuRgp4V1ZrFYuwBfVd2pEm6ZundEYwqN1RownHp5Z+Ss/qFEo/oWr5sv3HhaGzPu2Rx3t9XKgbTwn6j1Vrarez7m5oMuDW4RuklZ9TqqVWKUX5Oh0vp1fTVZSqRsrHkFfTVbtHEVX/EfxHepKetFoH+ZPNrT6hVjgmprHSNTR1hebNUe9lFx7RjADTaAcHOMgROSC/b9I/HY6B/hL2ehKFqmLJTH5qr3f6WtaPUqtQSQbl63SFiPxWao3+CqT/7BWtT7l90aJtDKb6rnDBjnXmtAx/dxWOAVrpju0rMzdSv+NRxPpCDQUw0aMsLvhtjm/wAdF3+0ro1You+C3Wc/xX2eqzkpSjZ+ybvyNIdSXbLTZDx7YfRJVNm0PUe0OaJBnyMfJJLn2G/5HpIKQXJXJXZPnw5NvLjnQh6dWSufrtS6UdseWd7o/T1qJ76i+K/llixTsKEpuU4cvNTk27s99CMYqyWAntFK2k10Xmg/EMQDgREY+KEaUfRVTwWWHUrO1vwC7t7stx2/CQicTEnqAmNKitNohpKTLG2k468k4PWat9aqKjalI43O8w5OAg+BEnFWFh022pn3XjNpzH1CZwxdC+bFwHp7XIRtTBarVqzUTRL6jWky6S6CAB6I06fcdhKk9iuUbXLsple1UnPcaRmneN07COG8TOKTSq2rOw6zkdUpBwIORwTzVqvaxlSpfYz4RdgkjIuM94jZgN+aUqG0Pd+EtEZy0ugbwJHmipNYXkDSfJM9kqCpZQuNo18P72mdsupm64bIuuBaeqJo1HZVGBp3g3mniDmORx5oNWDcDpt7N7XhnaXTNzDHr1V7b9YKFrstRjwadQMkB7S1weMrs/FMbCcCg6lFpzAPgEypA4AKyFZwTXsrnTUmn6M7otrW1JrUu1YcIBOBJzgeOaWmdHAVP+GkMcJxDu6drSRCu6lnY/EtaSN7R65jqohZmDIOZycSPCSQp3MDbcmZbo6s3O7zLXH6BT070QcTvgD5q3tFJ4xADxw7j/8A5d5KsrNZUMGQ4bDLXDjG0ccQjuuMlYzms2qwrNL6TYqjGBHf4R+bisBXsrmOuvaWncRBXrdCjdwLnHoV3SWjKddl2o28Nh2t4g7Fso6vtrbLKMlbSqfyjhnl+khFKzt/6Zd/qefoFXK81osfZ1gzGG02NBykAYnrKpoC6sZJpNHLlFxdmca2TG9Wesrv+Ic0ZMaxn+loB85UehKAfaKTdhe2eQMnyCg0jXD6tR+Pee49SSjfILYBV0Lqlsdnv1GMGbnBvUgIinpOgRTpWakx0B1wE/zd7/cksZrJpA/eqoYTda64OTAG/wC1JZ+23m5o3pYsbclcLkxxTC5d4+eqI21VMOagpVEy2VMQom1l5zWXdVnvelxUNNG3/clpTrImnUVXSqomlXXPlE7MZFoxyJpukYbEFSrgohoODm5jZsO9pVLReiZ9pwO8e/RDW+t/dTvcPVK0Y94ZOEHhu+iGrPmkzjUCCQbk1ixqx+Vhnxuj5FT6PswLnOgdwXQY359BHVB2KtHbv3vuD+WfmfJWtKldY1gzOJ4bXHzhSWCLKO2dpJwwz99SEwWY1GEX3Bt7v057t7fhmDgURZ/jgZBsDqPoEqRiu9u9jT0JH0S3a4I0c7HC6DGGEfhjLzVjZ6naU2u2kYjcdvmhbM2QT+byaMvmnUDdiPhcXeBvGErAwhtS66DkUrQIM+4UNsdh76p1G1h4g5jzCBDtmr4AY7RCIFpO9BCmWuIzGYKkbUgwUGEJa9NqGRBUZK6HSoA4HwF1z8EwlMJRCccYy6fRCWqi1+YndvB4HYinFROaosEK2pZzvnccj/VRffQDD4BmJyRldA2inIyB54yNx3p1+ZGOrWGlVI7Voc2cyASAc/r4Ii0fZJZqmNN7f5SR8yFX0QWRdksOzMt4cRhkmVapa6WmJxww55Lp6D5y7d/scbqlTsQVXbfNmPZ9kj6L79MudDXAYtOJaROzKVmLb9l9pZlB5hzfkQtjZtYq7fhqO5EyPOVaWfXmsPjDHDiCP08l1XQqLhnFh1ShLEk0eRWjU+1M/wAon+Eg/OVLq7o2oy0sdUpvaKYdUN5pHwNJ28YXtLNcKL/8SiDvIun6FTtrWCrh8BPAt/RVSVRLKNlPUUJv4yPnarXvOJOZJJ5kykvor+y1idjfpmeNNJVdz8jRaH+R50XKNz0nOUVRy7dzw8Yg9tOCAFp9Qi670JR0cah7u0xAxcTOQGcrk6ulneeo6ZX+HbfjgIFsRNG0rT6N+x6s6mHPqim45MLb0fxGRjwCFt/2YWyliwMqj903T0d9Vz5UzsRr5BKFcHmjadYjEHrkeBVLV0fXo/4lGswztY/HkQCD1UlO3kfECPA+hWaVNmyFeLLt9cEHjgRuds98kJeFyj/3CfABx9AoxVvCWboLcct45Zwo3PkNG7tf/QN/3quMbMucrjtF1J7MHL4jzcbxPotEHZ8cz8lQ2IQJ4ADp76q4suMDf6KuecjxDKTcW+KGtz7r5Gdx48YDvkVMauI5/NCaVEiRm0jxkR8ykXIwTRqm6SMSwMMbxE/VS2S1B4cBmxxMbYOIPmUBZbWQWmYa9oEx8Lm5A8M097335utDxtGEj5jgo0C9yxLwWlDkSms0hvbC66uELBJqdoMQeUrpqhBVLQo+3RsQsRWT21VWC14Tz9UhbRkSATkFNpCzNcKN1ZAGrxT6Tpz97kbEuGmuFDXqgZ4ncuNpOIJDXdCfQKttFtZTM1XBo4yioN8AckuSW01oxKBqWob5VHX07Te8kOETheIHrkrGnZKjmX2ND2x+BzHno0z5K7syXKKe9F8MLpWjZvRlHRJrMc5vxMIw3yMfl1WbFqunx3HPdwW41Xbg5290DwGPqFXvlQkpw5KdTGNejKEkZd1MtJBEEZhOatfrVoYOYajB32wTG1v1GCxzXL0+k1cdRDcsPyjwer0cqE7PjwycBEUgoWlTNcr5O5TGNiUe8ElAXlcVZZcpnOQ9RyleUPUK0spggeq9br7JtBtc59pdiWm4wbAYlzucEAbpKwTxJA3r0/Ut/wB0szBWIYKrnPbeMEgx4bJjcQufqqqj8fZ3NHRe3ueD0EVlOyoFnBp+gM61OP4m/Vc/tZQ2Pnk130XN7hsc4rlmlDgmVKDXZtaeYB9Vmn66UhkHnZkB6nDog6uvRkhjGjcSSZ6Ql7qKpaqnHyX1p1ZsjpL6LBviWjxAIC801vsNGhXu2c9wtJiSQ0nMAnMdxvVW9u1kc8S92G7YOQyWO0nbhUc4ySWkZ54gqqUt3BbotY6lbalixNRfl797FYWetAJnh1VLSrooWmRhvPkqJRPRxkXQqSyc4XKjXG+AYIhwjaJcCPIKpo2rG7MTh4/RF07a4ggAGo0CRMSATDhzn1Cr2ssUh1OZInMnrhIT/vDgIJQLrcXzGBziIKhNp3o7bg3WLJ1oO1RutEKvNoJMKzoaBtD8blxu95DRlxxPRMoAc0RU6klJ9RWzNWLkdrWYMMmhzjtymAuCjQbF1rqhnG845bcGx6lNsYvdQFZ9HvqNbdEnvHgMcCTsCksuiKBqHtKj3vESWENYNt0SCSOKjtumxTpvaxrabCZdBOPMuKzVfW+nRabhvvcfw5DxyVtOk3wUVKnvB6HSbZ2AQyThi916OMYBDW7WtrO6wtYM3OAaLrRmZAwJXllo1zqvwYAD+Ym8ee5TaF0DWtjodUddOPeOfhktKobcywUqpvdo5C9ZNeK9qf2dC+KeQiS530CDs+q9XA1KbzI/FOC1I0TTsVam5t1wYHh4O2SAXTwMHDZK3d9nZ3vwvaHDkQIGCs32Voosjp7v5PJ4fpTQ7qZxZHkOin0TbHUx3SRlty4rS68G6QQcDOHRZOzG6MfxFPfdHJRVgqc7I3NntHbsA7HtHAR2jsHAkYEukEDngtroGyBtBzGw67+IY3nx3vMxHBef6q2Z1oe2nixhaKkgyXAPukfunMcFutV6P3eo6hsiWk7YGPjmuRqrXsHuYsaItEMjENifIfVeda2WRlmrVDIDAZ5TkMNs7OS3trtraUF0w54aIE57TuAj0VZrhoGlXstV0Q4MMOG3Iid5nbmqNNqHQqqS4fJVUoRrwdOX6fc86o6apHKo3xkeqMFoBGBB5GfRedurlpIcMQYMcFf6P0exlQCs91N1wPuXXFwaQHNJxDSCCDF4Zhepdeyu0cZ9L3O0ZfuaM2tJaGwWd5ptLatO6RIlgmDiPxH1SWF9Uinbb/Jt/wBOy/3F+xinlD1FM9QVF3GeYgE6taM+826jSM3MXvja1uJHjEeK9X1h0X2tMtjLKNkZR6LFfZbZptNap+WiG/6ng/7V6eAvK9RqPv29HrtFFOgjxq0MdReWPwOzZPkpm2zDFw8SPFeuVdF0qnxsa7m0H1XKegaAypUx/Iz6LL9Q3yhZdPg3e55XR0i3O+3dN5vqpO2D5uEvO5jXP9AQvV6ei6Qyp0x/I36IltIDLBI6jfgT+nQWbnmWhtAh9Rn3gEMMxTeC0kiYkEggYHDajdddVn1qdN1lY0mnLezbcbLSRiJIEgjzV9rJow32VmgFw7ovOADQQTIkRjEeKD0bp15eKZoEG6TN9oAIjukES044bDsJVlKbefRYqSov4nllpsFpo/4lCq0bZY6OsQuWa2h2REr2v9oVBnQf/K+m49C4SqbSgslX/mLLUH7zrPUBH89MH1V++MvBojXkjzhtUOwdh8sc0VZ7O95BYHdoMnMBcHcwNqubboSytN6zV2Aj/LqtBkbQO0AIMb5CCr6XtLL158U2uEFgDmlhMTAiMYUST4LlqV5JqWrlapi9raWOZcM94Alw5EQiDo6hS/xCaz9w7jJ8DJPiFTM0raAawqkdwd3ukB2IEyTMd4ZbihbTabeKZf8AdgWZgw8EjfF6Sm2O9lb9wvURfJrhpZrBFKmymB+UCeufmg7TrG1neqvAA2OPoMz0Xmdt0/aKktc4s3taC3rt81XOaczid+a1x0z/ABMqlWXhG9tH2g03uJmpwAaPqqm1a6uGFJscXYk+AyWWk7AuhpnJXKhBZFVWTwFW3SdSse+6YyGTR4IR1BxRVKjvEc0SxM57eDTDTKau2DaMsDn1WU4+NwHgTivWm6vsp06br7mXTOBAgEQeexeb2e1Fjmub8TSCPDZyVtbtbqtRt0MIEEZjaqpyczRGiqP9uTWaf0XTZQv1arASCReBLu82O6G75GeGCEsGsLKlIXC7uNAuugEYR4rJWa23pNW88gQ39UJaC4vBZLOO4HZhmgkuGM9990Yl1rHpdtRt2JOzCPmqShVEtbN4iATs95JVbMMy4unaV2iwNIjmfBTckrIE9LJy3TN3qcOzc2fhHaskbnOpvHS8T4Fa17D94pujaWzv7uPLELC6raUYG9m4gAlxBM4EsIjHZJHJeh0DJDszBI4YSfkOq5NdPfdnJkrOwXUp32vOeOHIZ/NCaRpvdZHtZBMGREkgYmOMDyVpQaGgDcOHjK7Y6rXO7mLRtHwnMQPe1c9y2rJoppuSkjy6loKy12g1aIvd6XseWPOJhxzaeit26ApPgF9RxDQ2+YLiG4AF0YgAAZbFFbdHdlaKtMPeLrzEHC66HNwyycOikFB5/wA13/j8l6SD3QQZcsi/sm38NRkbJGPjBhdUn3Op+d3/AI/VJGy9Au/ZkaVlfUMMa5x4Cf6KwparuiajgwbhieuQ81fVtNNaLtJgaBwgdAqa12l7/iJ+XkuhLUN8HBpdPhHMnc0uotkp0zWuY/BJmZ+KOG9bFj1itRMBW5s/3LX03rzOtbdZs7tCKjBJBrHqZr0K0qZrllUi+wSE4KtqaXY03QbztzfmpGWh7tl3wn1R3pC7GT2/R4qsukkYzIj5qtOq5y+8Pj8pbSI5YtyR7OJf75BSAs2uI5mE25AcEVrdVaYxNavPCqWjo0ADojKWi6bRAfVPG+4lFscNhvci0qC0aVp0/jJZzaU1wbPyJG2Jh/Oebn/Vd/ZdKMWDxx9VTWnX6xMztNMc5+Srv/6FZXHuWtjo2XXgeMNTZSxFv9CdsvHarWS8HGkCQIF5z3QJmAC4gCQDEbAo7VqfZatQVKlEPcMg5zyP9Jdd8lR1vtOoM/K4/u9q7y7MeqBr/afPw06zh/Axg6vcT5J0qjykwqn9jR2nUmwElz7JZ5OZLQEPbfs7sFSlc+7U2A5Opi68biHDE+MhYe1a92yo/uMZSp7rxc8+IF0dFaaP+0isxl2rZw8DIsqw7zYAU+zUL/0OxWILT9iAn+7tUDc+kPVrvkhXfYjVOdoox/BU654eauP7fNOLaFopn/uUj8z5pM+1J4MGzvd/oHo+E6rajhr/AIB2V4KOy/YzWpv/ALw0q1ONj3scOUgDftVpZ/s/ZRcD91vgZ3od0kkKxpfaxT/HZ6zeV13oVPT+06g44dqz+NhjyxHVCpUq8u5ZTvHCM7p7V+iWFppMacwGtFOq0/yth49wsbaNS7WwgNpF94SLpEwcRIJluG8Be2WfTH3hkt7NzfzAy3DPPEHhsUdktNNwLmuYRkXNHdkfvfijmr6MpNXZf3WjwS12KtSm/Sqsje10dYhCOtLhm13Qr6GtdUBhc67d5YEfReCaSrNfWeKc9lfNxsnESY/lWqDUvBXPU1IrDK92kQcpUtnDn8B5lF1A0NF1onLAZexKiFSMMk+PCM89RUnyw2hVaPiEfvNwjjhsW31X0/dPZ1ni5ALXnOBjdOxwyg+G5ee9tzV3qhZalW00WtaSwVGkuOQaCCQTynBZq0YuLbKUt2D0plV9rPcltnG3EGrv2YN9Vo7PRDAAMBwUzabRgABw3KJxzXnaknJ3ZthHarI8j+0J/wD+jUgkEMp4gkfgG5d1atD3VmsdWqgOBA7wMOiR8QO4hQ69vnSNXlT/APRqrrNWLSHNwLSCDuIXdpNqnH7IqaTbN1UpOaY+8Pw/6TT5xiksk/TNYmTUPQfRJX70JsLQs4Z7PeShfSPv3mihyEqGr0Wsx2LXUytD6rd7Wu6Ej5rZ0VgNXK1y0t3OBb1E+o81d6S0+wk0wSI27J34Lh62L7t15NtDMTS2/SDaQk57hn0Wat2nXPxe9tGl+84NLt+JzWe0j9oNai25ScHvAiXAEN/+uS870xpataX369Rz3j82wbmgYNHAKafQyqZk7L+Rp1VDCVz1f+31ioCGvDjvaZnoFWWr7aC0xQpudxfAC8vFLBEUWiVvjoKMfbKnXkzc1Ptgt7vgbRYP4C4+oUVT7QLc8d60EEz3WMYMN8kGFlw8DmiaMAZzvO0+9ytdGmuIoik/ZaVdK1Kv+I+q7iajgPKPJcY+m7NpcR+Yl/m6YCEadpgDcntJdlgzzd+iiilwOpMsKYpuwDRI4ABFU3tAgEcm/oqY1dgy2lIViMG4b3Y4BRobdYvYAxMBOa2Yjqs996uby7Y3YBvO8qWja3QXPeY25+SG0KqF6Qmlqp6Glnk90AM47OJKmbp1swAXfvT6Tn5IbWNvRZFqa6moDpamMHODZ2ZnyyTa2l2N2yhtYdyCDT4KM00A/T4PwjxKir295ydn5I7RXNF+/S7nBrK81KNNsCkD2bCRlfDYvjeD0zQOktLWq1VKbBVuDBtOjQENbjDW8ekYZKrdVN0YzmmWB7mu7Rrix2MERtBG3mU64EbubfXPWpvaizgB1KmyKkPuXnkZBzQcADiIxvKts+sWjzDH2JtMZX2PDj4y0H1WbNmAkuN4njOJzJ/MVFUsIPBVzpRnyS7PW9WLPZmtv2e44O3XHEcCBt81a2oUKuFWkxw3lodHMESF4A+k+k6/Se5jt7SQcOSvtH/abaWQKwFQDCY70e+IWGpoaizTlcZVYvElY9YZqfYz3mUKWWwbeqtaGi6VMAMY1u3AAe8yvPtC660qhlj4dGQMdQf1Wt0frIH4PABP4hkfoufUU44nctS9Fs93ko3uyKV+Y8img5hZmMjA612VrrU+Wg91kyBu/RVL9CMPwkt8x5/VaHWdv/EA5Sxp8ygGjIL0OnadKP2M8l8mU51dd+dvRySvQkr7IXIPOHjlj7Kiqg444ol5GPDlihn0zzjoc9i0mSwG6oWODhEtMjA5yq61WlxnEwd2CtLRTP6+Kq7RTS7It3aJdpWRU1WlA2izXuatq9NAvzQa25Q8ZXwysfTc3MeK7Tf78JVuyE2roxrsRgeCHdXkft+iua4z797E4Vzs8PmU6to97Z/EOGaHL9mWzHYrMPgTKCRaOnqUQLacpw2/TggAYxynAcAnZDdv+nNSwbssxbRkI+nvimfev0/+j8gq+/OyBsHzKe1u0mBv3nghtG3B9OoMSTxJKjdWvYuwYMh72oS/egAYbG/M71O4tZi43nbtgQsS5MXF4xwZsG9Rm0Em7TEnfuUDnuqYk3W+Z5BT0wIhsNHPE80bWJe5I0BuXedtds8FBUdJgZpV6kd0ZqSiWsGOJOQzJQsEns1ju4uTyc1Ca7jiTG5qmoMOHUpWFDrQe60b/fyUrRgPf9VBVdL+Sma+UoyFXqQ3DPeVBTvOMBSV8oUYqOENaQBw9SiQdaGwccUDUsoI4n30RdqcZgkYDGFHJdgMBtPyUvYFrlO+kWu7hMg5jfwWh0DrRWpEB/8AeNnb8Q8dvioalkAGSGYyClnKNSNmgxjsd0eoaN1raR3Tgdk+yr6yaea/n6heW2CjAB279yvbDWLTMkxzHouNU0y/CbIu/Jd6eF6sd0Aep+aFZT3BNa8uMk55yiGtzgLbS+MFErkskLWGF1J1R04Zcj9UloK8Dey89ijqs6ZFFxPqo3uE7VouYyttDBj65KtrU1fVKIM+xkgrRYZ2ePVMmBoz9Rh94oG00StM7R/Pooqui8MkbgsZFtpumHYcfeSOp1JyUuk9CESqGX0j8j7wSSpKXA8ajjyaAJlSzNdmAq6z6ZGTsPNWNO0A4hUOEomlTjJAz9Dt/CSFB+xnn8QPNWzSnNKCqyRNkWUdTRlQZtB5FMfYau1juk9FfX4KMZUhH6iS8E7MX5Mv2dQDBjhxgqIUoxIJO8gwFsW107tgdgyU+pfoPYXsyPatzJXHW8xDWxx/otLVsFMmbo8F2lZGjIBH6iPoHZfsylB2P4gdpuknzyRTCAe5ec7f9TK0dpsNN/xNx35H9VV2nRBGTjG5Oq8ZCujJArKYmXGTu2dUbfGY6FVcOaYug+JB88FLTtLsZaBhvBPknavkROwQx2JOwIgU9/RBU6mRjLIfNOfLs+mxVtpDodXtrRgJdy+pUdKvAnN54YNHjiSuts6kbRQc/CJtIadGTii2MACHq25jNsncMUFWt7nYDujz6oKEpkc4xC7dpFrJnE7h7wUOi3OqukxE5bEF+y3P+EYrSaH0K6mzvRJ2DYrJqMIWXIkXKcvyLCgj6DuCGZZT9EXZrOcNmxYbGws7K3r7hHUmDPJC2URH0RjcfeCJGO5FJNx9hdRsKCsoniYxUjm7xv4eanLAu9n7wWwxArqeXhw9V00M8P6+4RD6f0TWg5Gcctw+n6qEYK2z/OZy9VG+hI8cstyODZyyJ8v1Su47JiPfBS5Cvr2AEZBUWlNWg6Y5rWxgTwHNMcwGMOE70UyNJnlVv0A5uQVQ8OZkSCOa9itGjQ7YB8+HNZjTOo5qOvU3BuGRGBx5545K2M/Yjhbgx1n0w8DGD5I2lp1pzBHn6I+vqaWgQZG9VVo0E9uxBwhIKnOIdT0iwnBw6x6ottrWbqWIjMdVGKLhlI5Sq3p4vhjqu/RrRXCeKqyQr1Bk53VSNt9X83kEj0z9li1C9Gp7ZSCqsp+06m8dE4aUqbx0SfTSG+oiasVUr4Kyn7Uqb29Amu0nV/N0A+in00vYfqIl7a7MCZQzbNwVM7SFXDvnyXH1nuwLnHxVqoSXkqdZeEXhutzcB0UT9I0xtJ5D2FVssSLpaOJyHkj2Y+WDuvwjtXSx/C2OJzQtR73/ABE8tnRW9n0E4/RWNDQYGxOlGPCEblLkztn0aXbFd2HV7ePAK8s+jYyaraz2GP6BLKoNGABYdEBmwTHLqjfundx2o8MIgcU42cOHHoszd3k0rCsiso2U4AohtmHrs+qK7GIiN/vqnFkj3mlsNc41vsSFIG4wmXYHDh9PeSf2m7HilsQ6WJJxHuUkbAHOSJ8cUklqMoomd65GGO0pJKEEBsjYpWU8I2HrOX0XElAM63xyjkl2eGHmkkoE4LONpyxjwCYLOThsn6LqShAarZeGE8Nv9EPU0ex04cRlKSSlwgtfV5l2bsH39FWWnVZh8Rgd+aSSKbFsgCpqiJw3IV2qB3+iSSbcybURHVV2whMOrDt4lJJFNi7UdGq7jmRnCfT1SccZw34JJKXZLIF0lq6WMLvyxPVN1e0V2rnEjAAeclJJG7JbJpqGgQNgj+vXajaeiAMTCSSRssSRJTso3bM8PexFULJ74bUkkjDYLp2UCPe5ShsHj+vLgkkqS1DgJ3DjinBsROXv9UklAiuYk7k2PVJJAh2pSIiOHT6qOm6SMRhw97EklAkkjdKSSSgT/9k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276873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musical box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6336" y="242088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doll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229200"/>
            <a:ext cx="1907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rocking horse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8" y="515719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plane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4008" y="22768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elephant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4288" y="508518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train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3768" y="227687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tea set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9792" y="522920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ITC Avant Garde Gothic" pitchFamily="34" charset="0"/>
              </a:rPr>
              <a:t>ball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1257300" cy="14097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1714500" cy="11715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1695450" cy="12001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052736"/>
            <a:ext cx="1330786" cy="1408559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89040"/>
            <a:ext cx="1737843" cy="137579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861048"/>
            <a:ext cx="1600200" cy="1285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861048"/>
            <a:ext cx="1876425" cy="10953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933056"/>
            <a:ext cx="1628775" cy="10763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3" grpId="0"/>
      <p:bldP spid="25" grpId="0"/>
      <p:bldP spid="29" grpId="0"/>
      <p:bldP spid="30" grpId="0"/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697</Words>
  <Application>Microsoft Office PowerPoint</Application>
  <PresentationFormat>Экран (4:3)</PresentationFormat>
  <Paragraphs>282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LET’S HAVE FUN REVISING SPOTLIGHT 3  ДАВАЙТЕ ВСПОМНИМ, ЧТО МЫ УЗНАЛИ В ПРОШЛОМ ГОДУ</vt:lpstr>
      <vt:lpstr>SCHOOL  DAYS!</vt:lpstr>
      <vt:lpstr>Назови школьные предметы в расписании:</vt:lpstr>
      <vt:lpstr>Презентация PowerPoint</vt:lpstr>
      <vt:lpstr>Составь слова из букв:</vt:lpstr>
      <vt:lpstr>ALL THE THINGS I LIKE</vt:lpstr>
      <vt:lpstr>Презентация PowerPoint</vt:lpstr>
      <vt:lpstr>Расскажи по образцу, что ты обычно ешь утром, днем и вечером, и какая твоя любимая еда:</vt:lpstr>
      <vt:lpstr>COME IN AND PLAY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FURRY FRIENDS</vt:lpstr>
      <vt:lpstr>Cкажи, что умеют делать эти животные:</vt:lpstr>
      <vt:lpstr>Назови существительные  во множественном числе:</vt:lpstr>
      <vt:lpstr>A DAY OFF</vt:lpstr>
      <vt:lpstr>Презентация PowerPoint</vt:lpstr>
      <vt:lpstr>DAY BY DAY</vt:lpstr>
      <vt:lpstr>Презентация PowerPoint</vt:lpstr>
      <vt:lpstr>УСПЕХОВ В НОВОМ УЧЕБНОМ ГОДУ!  GOOD LUCK!</vt:lpstr>
    </vt:vector>
  </TitlesOfParts>
  <Company>Space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Computer</cp:lastModifiedBy>
  <cp:revision>153</cp:revision>
  <dcterms:created xsi:type="dcterms:W3CDTF">2013-08-31T07:37:14Z</dcterms:created>
  <dcterms:modified xsi:type="dcterms:W3CDTF">2017-04-03T18:01:18Z</dcterms:modified>
</cp:coreProperties>
</file>