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7" r:id="rId31"/>
    <p:sldId id="284" r:id="rId32"/>
    <p:sldId id="28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4660"/>
  </p:normalViewPr>
  <p:slideViewPr>
    <p:cSldViewPr>
      <p:cViewPr varScale="1">
        <p:scale>
          <a:sx n="68" d="100"/>
          <a:sy n="68" d="100"/>
        </p:scale>
        <p:origin x="-1416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A2FD-51D5-4247-9254-C3CAC677E097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56B9-9529-4705-BDFA-8DF6F429DA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A2FD-51D5-4247-9254-C3CAC677E097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56B9-9529-4705-BDFA-8DF6F429DA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A2FD-51D5-4247-9254-C3CAC677E097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56B9-9529-4705-BDFA-8DF6F429DA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A2FD-51D5-4247-9254-C3CAC677E097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56B9-9529-4705-BDFA-8DF6F429DA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A2FD-51D5-4247-9254-C3CAC677E097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56B9-9529-4705-BDFA-8DF6F429DA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A2FD-51D5-4247-9254-C3CAC677E097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56B9-9529-4705-BDFA-8DF6F429DA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A2FD-51D5-4247-9254-C3CAC677E097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56B9-9529-4705-BDFA-8DF6F429DA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A2FD-51D5-4247-9254-C3CAC677E097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56B9-9529-4705-BDFA-8DF6F429DA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A2FD-51D5-4247-9254-C3CAC677E097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56B9-9529-4705-BDFA-8DF6F429DA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A2FD-51D5-4247-9254-C3CAC677E097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56B9-9529-4705-BDFA-8DF6F429DA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A2FD-51D5-4247-9254-C3CAC677E097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56B9-9529-4705-BDFA-8DF6F429DA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0A2FD-51D5-4247-9254-C3CAC677E097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556B9-9529-4705-BDFA-8DF6F429DA4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ru.wikipedia.org/wiki/%D0%9C%D0%BE%D0%B6%D0%B6%D0%B5%D0%B2%D0%B5%D0%BB%D1%8C%D0%BD%D0%B8%D0%BA_%D0%BF%D1%80%D0%B8%D0%B1%D1%80%D0%B5%D0%B6%D0%BD%D1%8B%D0%B9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можжевельник в крым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23636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83768" y="0"/>
            <a:ext cx="6262464" cy="1700808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МОЖЖЕВЕЛЬНИКИ КРЫМА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1960" y="5877272"/>
            <a:ext cx="4932040" cy="980728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ru-RU" sz="2000" i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Подготовила: учитель начальных классов </a:t>
            </a:r>
          </a:p>
          <a:p>
            <a:pPr>
              <a:spcBef>
                <a:spcPts val="0"/>
              </a:spcBef>
            </a:pPr>
            <a:r>
              <a:rPr lang="ru-RU" sz="2000" i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«СОШ №1» г. Бахчисарай</a:t>
            </a:r>
          </a:p>
          <a:p>
            <a:pPr>
              <a:spcBef>
                <a:spcPts val="0"/>
              </a:spcBef>
            </a:pPr>
            <a:r>
              <a:rPr lang="ru-RU" sz="2000" i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Денисенко Мария Евгеньевна</a:t>
            </a:r>
            <a:endParaRPr lang="ru-RU" sz="2000" i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Картинки по запросу Можжевельник виргинск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Можжевельник виргинский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Картинки по запросу Можжевельник горизонтальный, или можжевельник распростерт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Можжевельник горизонтальный, или можжевельник распростертый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Картинки по запросу Можжевельник чешуйчат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Можжевельник чешуйчатый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Картинки по запросу Можжевельник скальн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Можжевельник скальный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Картинки по запросу Можжевельник даурск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Можжевельник </a:t>
            </a:r>
            <a:r>
              <a:rPr lang="ru-RU" sz="5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даурский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Картинки по запросу Можжевельник лежачий, или можжевельник склоняющийс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Можжевельник лежачий, или</a:t>
            </a:r>
            <a:b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можжевельник склоняющийся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Картинки по запросу Можжевельник продолговат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9344"/>
            <a:ext cx="9144000" cy="728734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Можжевельник продолговатый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Картинки по запросу Можжевельник Саржент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Можжевельник </a:t>
            </a:r>
            <a:r>
              <a:rPr lang="ru-RU" sz="5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Саржента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Картинки по запросу Можжевельник сибирск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0536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Можжевельник сибирский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Картинки по запросу Можжевельник средн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Можжевельник средний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Картинки по запросу фон для презентации биолог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8" name="Picture 12" descr="Картинки по запросу виды природ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4110" name="Picture 14" descr="Картинки по запросу виды природ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749"/>
            <a:ext cx="9144000" cy="6850251"/>
          </a:xfrm>
          <a:prstGeom prst="rect">
            <a:avLst/>
          </a:prstGeom>
          <a:noFill/>
        </p:spPr>
      </p:pic>
      <p:pic>
        <p:nvPicPr>
          <p:cNvPr id="4112" name="Picture 16" descr="Картинки по запросу виды крымской природ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14" name="Picture 18" descr="Картинки по запросу виды крымской природы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16" name="Picture 20" descr="Картинки по запросу виды крымской природы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18" name="Picture 22" descr="Похожее изображени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20" name="Picture 24" descr="Картинки по запросу виды крымской природы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24" name="Picture 28" descr="Картинки по запросу виды крымской природы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4126" name="Picture 30" descr="The lost lighthouse, Krym, Ukrain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28" name="Picture 32" descr="Laspy Bay rocks dubbed Devil Finger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-219075"/>
            <a:ext cx="9144000" cy="7077075"/>
          </a:xfrm>
          <a:prstGeom prst="rect">
            <a:avLst/>
          </a:prstGeom>
          <a:noFill/>
        </p:spPr>
      </p:pic>
      <p:pic>
        <p:nvPicPr>
          <p:cNvPr id="4130" name="Picture 34" descr="Картинки по запросу виды крымской природы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Картинки по запросу Можжевельник тверд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Можжевельник твердый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Картинки по запросу Можжевельник туркестанск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Можжевельник туркестанский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  <a:hlinkClick r:id="rId2" tooltip="Можжевельник прибрежный"/>
              </a:rPr>
              <a:t>Можжевельник прибрежный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Картинки по запросу Можжевельник прибрежны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556792"/>
            <a:ext cx="8020390" cy="47881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Картинки по запросу картины с можжевельнико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4820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8424936" cy="6858000"/>
          </a:xfrm>
          <a:prstGeom prst="rect">
            <a:avLst/>
          </a:prstGeom>
          <a:noFill/>
        </p:spPr>
      </p:pic>
      <p:pic>
        <p:nvPicPr>
          <p:cNvPr id="34822" name="Picture 6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0"/>
            <a:ext cx="7255793" cy="6858000"/>
          </a:xfrm>
          <a:prstGeom prst="rect">
            <a:avLst/>
          </a:prstGeom>
          <a:noFill/>
        </p:spPr>
      </p:pic>
      <p:pic>
        <p:nvPicPr>
          <p:cNvPr id="34824" name="Picture 8" descr="Пономарева Ирина. Можжевельни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60648"/>
            <a:ext cx="8448939" cy="6336704"/>
          </a:xfrm>
          <a:prstGeom prst="rect">
            <a:avLst/>
          </a:prstGeom>
          <a:noFill/>
        </p:spPr>
      </p:pic>
      <p:pic>
        <p:nvPicPr>
          <p:cNvPr id="34826" name="Picture 10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02481"/>
          </a:xfrm>
          <a:prstGeom prst="rect">
            <a:avLst/>
          </a:prstGeom>
          <a:noFill/>
        </p:spPr>
      </p:pic>
      <p:pic>
        <p:nvPicPr>
          <p:cNvPr id="34828" name="Picture 12" descr="Похожее изображени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4830" name="Picture 14" descr="Владимирова-Лаврова Анна. Можжевельник у моря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Картинки по запросу крымский можжевельни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Узнаем о нашем крымском можжевельнике.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Высокий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можжевельник</a:t>
            </a:r>
            <a:r>
              <a:rPr lang="ru-RU" b="1" dirty="0" smtClean="0">
                <a:solidFill>
                  <a:schemeClr val="accent1"/>
                </a:solidFill>
              </a:rPr>
              <a:t/>
            </a:r>
            <a:br>
              <a:rPr lang="ru-RU" b="1" dirty="0" smtClean="0">
                <a:solidFill>
                  <a:schemeClr val="accent1"/>
                </a:solidFill>
              </a:rPr>
            </a:br>
            <a:endParaRPr lang="ru-RU" dirty="0"/>
          </a:p>
        </p:txBody>
      </p:sp>
      <p:pic>
        <p:nvPicPr>
          <p:cNvPr id="4" name="Рисунок 3" descr="Без названи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" y="764704"/>
            <a:ext cx="8763000" cy="592971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Колючий можжевельник</a:t>
            </a:r>
            <a:r>
              <a:rPr lang="ru-RU" b="1" dirty="0" smtClean="0">
                <a:solidFill>
                  <a:schemeClr val="accent1"/>
                </a:solidFill>
              </a:rPr>
              <a:t/>
            </a:r>
            <a:br>
              <a:rPr lang="ru-RU" b="1" dirty="0" smtClean="0">
                <a:solidFill>
                  <a:schemeClr val="accent1"/>
                </a:solidFill>
              </a:rPr>
            </a:br>
            <a:endParaRPr lang="ru-RU" dirty="0"/>
          </a:p>
        </p:txBody>
      </p:sp>
      <p:pic>
        <p:nvPicPr>
          <p:cNvPr id="4" name="Рисунок 3" descr="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764704"/>
            <a:ext cx="8640960" cy="592417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Можжевельник казацкий</a:t>
            </a:r>
            <a:r>
              <a:rPr lang="ru-RU" b="1" dirty="0" smtClean="0">
                <a:solidFill>
                  <a:schemeClr val="accent1"/>
                </a:solidFill>
              </a:rPr>
              <a:t/>
            </a:r>
            <a:br>
              <a:rPr lang="ru-RU" b="1" dirty="0" smtClean="0">
                <a:solidFill>
                  <a:schemeClr val="accent1"/>
                </a:solidFill>
              </a:rPr>
            </a:br>
            <a:endParaRPr lang="ru-RU" dirty="0"/>
          </a:p>
        </p:txBody>
      </p:sp>
      <p:pic>
        <p:nvPicPr>
          <p:cNvPr id="3" name="Рисунок 2" descr="1402-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08720"/>
            <a:ext cx="8496943" cy="579688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Можжевельник вонючий</a:t>
            </a:r>
            <a:r>
              <a:rPr lang="ru-RU" b="1" dirty="0" smtClean="0">
                <a:solidFill>
                  <a:schemeClr val="accent1"/>
                </a:solidFill>
              </a:rPr>
              <a:t/>
            </a:r>
            <a:br>
              <a:rPr lang="ru-RU" b="1" dirty="0" smtClean="0">
                <a:solidFill>
                  <a:schemeClr val="accent1"/>
                </a:solidFill>
              </a:rPr>
            </a:br>
            <a:endParaRPr lang="ru-RU" dirty="0"/>
          </a:p>
        </p:txBody>
      </p:sp>
      <p:pic>
        <p:nvPicPr>
          <p:cNvPr id="3" name="Рисунок 2" descr="200299_3f112bd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052736"/>
            <a:ext cx="4077072" cy="5432283"/>
          </a:xfrm>
          <a:prstGeom prst="rect">
            <a:avLst/>
          </a:prstGeom>
        </p:spPr>
      </p:pic>
      <p:pic>
        <p:nvPicPr>
          <p:cNvPr id="4" name="Рисунок 3" descr="103569_8c4ec48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124744"/>
            <a:ext cx="3877301" cy="529282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Можжевельник дельтовидн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9781" y="620688"/>
            <a:ext cx="7974219" cy="56166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ожжевельник </a:t>
            </a:r>
            <a:r>
              <a:rPr lang="ru-RU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дельтовидный </a:t>
            </a:r>
            <a:r>
              <a:rPr lang="ru-RU" b="1" dirty="0" smtClean="0">
                <a:solidFill>
                  <a:schemeClr val="accent1"/>
                </a:solidFill>
              </a:rPr>
              <a:t/>
            </a:r>
            <a:br>
              <a:rPr lang="ru-RU" b="1" dirty="0" smtClean="0">
                <a:solidFill>
                  <a:schemeClr val="accent1"/>
                </a:solidFill>
              </a:rPr>
            </a:br>
            <a:endParaRPr lang="ru-RU" dirty="0"/>
          </a:p>
        </p:txBody>
      </p:sp>
      <p:pic>
        <p:nvPicPr>
          <p:cNvPr id="6" name="Picture 2" descr="Изображение растения Juniperus deltoide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6992"/>
            <a:ext cx="4968484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артинки по запросу можжевельник в крым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4" name="Picture 4" descr="Картинки по запросу можжевельник в крым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8" name="Picture 8" descr="Картинки по запросу можжевельник в крым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ожжевельник обыкновенный</a:t>
            </a:r>
            <a:r>
              <a:rPr lang="ru-RU" b="1" dirty="0" smtClean="0">
                <a:solidFill>
                  <a:schemeClr val="accent1"/>
                </a:solidFill>
              </a:rPr>
              <a:t/>
            </a:r>
            <a:br>
              <a:rPr lang="ru-RU" b="1" dirty="0" smtClean="0">
                <a:solidFill>
                  <a:schemeClr val="accent1"/>
                </a:solidFill>
              </a:rPr>
            </a:br>
            <a:endParaRPr lang="ru-RU" dirty="0"/>
          </a:p>
        </p:txBody>
      </p:sp>
      <p:pic>
        <p:nvPicPr>
          <p:cNvPr id="5" name="Picture 6" descr="Картинки по запросу можжевельник обыкновенн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236" y="908720"/>
            <a:ext cx="8546236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2637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 2016 г. на полуострове стартовала бессрочная экологическая акция «Сохраним можжевельники Крыма».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Проект начат Министерством экологии Республики Крым.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Воплощение этого проекта позволит сохранить уникальные реликтовые можжевеловые насаждения в Судаке, Ялте, Алуште, Бахчисарайском, Белогорском, Кировском и Симферопольском районах. 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Станем активными участниками акции!</a:t>
            </a:r>
            <a:r>
              <a:rPr lang="ru-RU" b="1" dirty="0" smtClean="0">
                <a:solidFill>
                  <a:schemeClr val="accent1"/>
                </a:solidFill>
              </a:rPr>
              <a:t/>
            </a:r>
            <a:br>
              <a:rPr lang="ru-RU" b="1" dirty="0" smtClean="0">
                <a:solidFill>
                  <a:schemeClr val="accent1"/>
                </a:solidFill>
              </a:rPr>
            </a:br>
            <a:endParaRPr lang="ru-RU" dirty="0"/>
          </a:p>
        </p:txBody>
      </p:sp>
      <p:pic>
        <p:nvPicPr>
          <p:cNvPr id="3" name="Рисунок 2" descr="emblem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3717032"/>
            <a:ext cx="57150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можжевельник крыма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Картинки по запросу можжевельник в крым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864095"/>
          </a:xfrm>
        </p:spPr>
        <p:txBody>
          <a:bodyPr>
            <a:normAutofit fontScale="90000"/>
          </a:bodyPr>
          <a:lstStyle/>
          <a:p>
            <a:r>
              <a:rPr lang="ru-RU" sz="5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Названия можжевельника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8496944" cy="444204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Верес,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верест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вереск,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можевел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можжевельник,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бружевельник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брыжевельник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 algn="just"/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мозжуха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мозжушник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еленец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яловец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арча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арса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арца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ахра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ардыш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красный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кедр, кедровый вереск, 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испанский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можжевел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казачий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или донской можжевельник, казачья </a:t>
            </a:r>
            <a:r>
              <a:rPr lang="ru-RU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мозжуха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16386" name="AutoShape 2" descr="Картинки по запросу можжевельник в крым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Картинки по запросу можжевельник в крым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0" name="AutoShape 6" descr="Картинки по запросу можжевельник в крым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7412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Картинки по запросу можжевельник в крым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1440159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Разновидности  можжевельника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Можжевельник обыкновенн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800200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Можжевельник обыкновенный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Картинки по запросу Можжевельник казацк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Можжевельник казацкий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Картинки по запросу Можжевельник китайск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Можжевельник китайский</a:t>
            </a:r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145</Words>
  <Application>Microsoft Office PowerPoint</Application>
  <PresentationFormat>Экран (4:3)</PresentationFormat>
  <Paragraphs>38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МОЖЖЕВЕЛЬНИКИ КРЫМА</vt:lpstr>
      <vt:lpstr>Слайд 2</vt:lpstr>
      <vt:lpstr>Слайд 3</vt:lpstr>
      <vt:lpstr>Названия можжевельника. </vt:lpstr>
      <vt:lpstr>Слайд 5</vt:lpstr>
      <vt:lpstr>Разновидности  можжевельника</vt:lpstr>
      <vt:lpstr>Можжевельник обыкновенный </vt:lpstr>
      <vt:lpstr>Можжевельник казацкий </vt:lpstr>
      <vt:lpstr>Можжевельник китайский </vt:lpstr>
      <vt:lpstr>Можжевельник виргинский </vt:lpstr>
      <vt:lpstr>Можжевельник горизонтальный, или можжевельник распростертый </vt:lpstr>
      <vt:lpstr>Можжевельник чешуйчатый </vt:lpstr>
      <vt:lpstr>Можжевельник скальный </vt:lpstr>
      <vt:lpstr>Можжевельник даурский </vt:lpstr>
      <vt:lpstr>Можжевельник лежачий, или можжевельник склоняющийся </vt:lpstr>
      <vt:lpstr>Можжевельник продолговатый </vt:lpstr>
      <vt:lpstr>Можжевельник Саржента </vt:lpstr>
      <vt:lpstr>Можжевельник сибирский </vt:lpstr>
      <vt:lpstr>Можжевельник средний </vt:lpstr>
      <vt:lpstr>Можжевельник твердый </vt:lpstr>
      <vt:lpstr>Можжевельник туркестанский</vt:lpstr>
      <vt:lpstr>Можжевельник прибрежный</vt:lpstr>
      <vt:lpstr>Слайд 23</vt:lpstr>
      <vt:lpstr>Узнаем о нашем крымском можжевельнике. </vt:lpstr>
      <vt:lpstr>Высокий можжевельник </vt:lpstr>
      <vt:lpstr>Колючий можжевельник </vt:lpstr>
      <vt:lpstr>Можжевельник казацкий </vt:lpstr>
      <vt:lpstr>Можжевельник вонючий </vt:lpstr>
      <vt:lpstr>Можжевельник дельтовидный  </vt:lpstr>
      <vt:lpstr>Можжевельник обыкновенный </vt:lpstr>
      <vt:lpstr>В 2016 г. на полуострове стартовала бессрочная экологическая акция «Сохраним можжевельники Крыма».  Проект начат Министерством экологии Республики Крым.  Воплощение этого проекта позволит сохранить уникальные реликтовые можжевеловые насаждения в Судаке, Ялте, Алуште, Бахчисарайском, Белогорском, Кировском и Симферопольском районах.   Станем активными участниками акции!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23</cp:revision>
  <dcterms:created xsi:type="dcterms:W3CDTF">2017-10-12T05:02:56Z</dcterms:created>
  <dcterms:modified xsi:type="dcterms:W3CDTF">2017-10-20T06:07:09Z</dcterms:modified>
</cp:coreProperties>
</file>