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9" r:id="rId3"/>
    <p:sldId id="266" r:id="rId4"/>
    <p:sldId id="256" r:id="rId5"/>
    <p:sldId id="258" r:id="rId6"/>
    <p:sldId id="257" r:id="rId7"/>
    <p:sldId id="260" r:id="rId8"/>
    <p:sldId id="264" r:id="rId9"/>
    <p:sldId id="262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441" autoAdjust="0"/>
    <p:restoredTop sz="94660"/>
  </p:normalViewPr>
  <p:slideViewPr>
    <p:cSldViewPr>
      <p:cViewPr varScale="1">
        <p:scale>
          <a:sx n="68" d="100"/>
          <a:sy n="68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214F9-FD23-4DF5-A82A-B28D3CB909FD}" type="datetimeFigureOut">
              <a:rPr lang="ru-RU" smtClean="0"/>
              <a:pPr/>
              <a:t>22.01.2017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AD304-1790-427C-9DD9-0EB38329DBC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214F9-FD23-4DF5-A82A-B28D3CB909FD}" type="datetimeFigureOut">
              <a:rPr lang="ru-RU" smtClean="0"/>
              <a:pPr/>
              <a:t>22.01.2017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AD304-1790-427C-9DD9-0EB38329DBC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214F9-FD23-4DF5-A82A-B28D3CB909FD}" type="datetimeFigureOut">
              <a:rPr lang="ru-RU" smtClean="0"/>
              <a:pPr/>
              <a:t>22.01.2017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AD304-1790-427C-9DD9-0EB38329DBC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214F9-FD23-4DF5-A82A-B28D3CB909FD}" type="datetimeFigureOut">
              <a:rPr lang="ru-RU" smtClean="0"/>
              <a:pPr/>
              <a:t>22.01.2017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AD304-1790-427C-9DD9-0EB38329DBC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214F9-FD23-4DF5-A82A-B28D3CB909FD}" type="datetimeFigureOut">
              <a:rPr lang="ru-RU" smtClean="0"/>
              <a:pPr/>
              <a:t>22.01.2017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AD304-1790-427C-9DD9-0EB38329DBC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214F9-FD23-4DF5-A82A-B28D3CB909FD}" type="datetimeFigureOut">
              <a:rPr lang="ru-RU" smtClean="0"/>
              <a:pPr/>
              <a:t>22.01.2017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AD304-1790-427C-9DD9-0EB38329DBC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214F9-FD23-4DF5-A82A-B28D3CB909FD}" type="datetimeFigureOut">
              <a:rPr lang="ru-RU" smtClean="0"/>
              <a:pPr/>
              <a:t>22.01.2017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AD304-1790-427C-9DD9-0EB38329DBC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214F9-FD23-4DF5-A82A-B28D3CB909FD}" type="datetimeFigureOut">
              <a:rPr lang="ru-RU" smtClean="0"/>
              <a:pPr/>
              <a:t>22.01.2017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AD304-1790-427C-9DD9-0EB38329DBC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214F9-FD23-4DF5-A82A-B28D3CB909FD}" type="datetimeFigureOut">
              <a:rPr lang="ru-RU" smtClean="0"/>
              <a:pPr/>
              <a:t>22.01.2017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AD304-1790-427C-9DD9-0EB38329DBC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214F9-FD23-4DF5-A82A-B28D3CB909FD}" type="datetimeFigureOut">
              <a:rPr lang="ru-RU" smtClean="0"/>
              <a:pPr/>
              <a:t>22.01.2017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AD304-1790-427C-9DD9-0EB38329DBC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214F9-FD23-4DF5-A82A-B28D3CB909FD}" type="datetimeFigureOut">
              <a:rPr lang="ru-RU" smtClean="0"/>
              <a:pPr/>
              <a:t>22.01.2017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AD304-1790-427C-9DD9-0EB38329DBC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E214F9-FD23-4DF5-A82A-B28D3CB909FD}" type="datetimeFigureOut">
              <a:rPr lang="ru-RU" smtClean="0"/>
              <a:pPr/>
              <a:t>22.01.2017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DAD304-1790-427C-9DD9-0EB38329DBC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music-vintage-wallpaper-4.jpg"/>
          <p:cNvPicPr>
            <a:picLocks noChangeAspect="1"/>
          </p:cNvPicPr>
          <p:nvPr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500398" y="5503783"/>
            <a:ext cx="5643602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B05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Monotype Corsiva" pitchFamily="66" charset="0"/>
                <a:cs typeface="Arial" pitchFamily="34" charset="0"/>
              </a:rPr>
              <a:t>Подготовила:</a:t>
            </a:r>
          </a:p>
          <a:p>
            <a:r>
              <a:rPr lang="ru-RU" sz="3200" b="1" dirty="0" err="1" smtClean="0">
                <a:solidFill>
                  <a:srgbClr val="00B05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Monotype Corsiva" pitchFamily="66" charset="0"/>
                <a:cs typeface="Arial" pitchFamily="34" charset="0"/>
              </a:rPr>
              <a:t>Зиядинова</a:t>
            </a:r>
            <a:r>
              <a:rPr lang="ru-RU" sz="3200" b="1" dirty="0" smtClean="0">
                <a:solidFill>
                  <a:srgbClr val="00B05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Monotype Corsiva" pitchFamily="66" charset="0"/>
                <a:cs typeface="Arial" pitchFamily="34" charset="0"/>
              </a:rPr>
              <a:t> Эльвира Анисимовна</a:t>
            </a: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42844" y="571480"/>
            <a:ext cx="900115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dirty="0">
                <a:solidFill>
                  <a:srgbClr val="FF0000"/>
                </a:solidFill>
                <a:latin typeface="Monotype Corsiva" pitchFamily="66" charset="0"/>
              </a:rPr>
              <a:t>«Два музыкальных посвящения. </a:t>
            </a:r>
            <a:endParaRPr lang="ru-RU" sz="7200" b="1" dirty="0" smtClean="0">
              <a:solidFill>
                <a:srgbClr val="FF0000"/>
              </a:solidFill>
              <a:latin typeface="Monotype Corsiva" pitchFamily="66" charset="0"/>
            </a:endParaRPr>
          </a:p>
          <a:p>
            <a:pPr algn="ctr"/>
            <a:r>
              <a:rPr lang="ru-RU" sz="7200" b="1" dirty="0" smtClean="0">
                <a:solidFill>
                  <a:srgbClr val="FF0000"/>
                </a:solidFill>
                <a:latin typeface="Monotype Corsiva" pitchFamily="66" charset="0"/>
              </a:rPr>
              <a:t>Портрет </a:t>
            </a:r>
            <a:r>
              <a:rPr lang="ru-RU" sz="7200" b="1" dirty="0">
                <a:solidFill>
                  <a:srgbClr val="FF0000"/>
                </a:solidFill>
                <a:latin typeface="Monotype Corsiva" pitchFamily="66" charset="0"/>
              </a:rPr>
              <a:t>в музыке и живописи»</a:t>
            </a:r>
            <a:endParaRPr lang="ru-RU" sz="7600" b="1" dirty="0">
              <a:solidFill>
                <a:srgbClr val="FF0000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im1-tub-ru.yandex.net/i?id=963771d1fb0cc435f66a807e5ee48be6&amp;n=33&amp;h=215&amp;w=32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286520"/>
          </a:xfrm>
          <a:prstGeom prst="roundRect">
            <a:avLst/>
          </a:prstGeom>
          <a:noFill/>
          <a:ln w="38100">
            <a:solidFill>
              <a:srgbClr val="FFC000"/>
            </a:solidFill>
          </a:ln>
          <a:effectLst>
            <a:softEdge rad="127000"/>
          </a:effectLst>
        </p:spPr>
      </p:pic>
      <p:sp>
        <p:nvSpPr>
          <p:cNvPr id="4" name="TextBox 3"/>
          <p:cNvSpPr txBox="1"/>
          <p:nvPr/>
        </p:nvSpPr>
        <p:spPr>
          <a:xfrm>
            <a:off x="0" y="6150114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Monotype Corsiva" pitchFamily="66" charset="0"/>
              </a:rPr>
              <a:t>«Пушкин в Михайловском» </a:t>
            </a:r>
            <a:r>
              <a:rPr lang="ru-RU" sz="4000" dirty="0" err="1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Monotype Corsiva" pitchFamily="66" charset="0"/>
              </a:rPr>
              <a:t>П.Кончаловский</a:t>
            </a:r>
            <a:endParaRPr lang="ru-RU" sz="4000" dirty="0">
              <a:ln>
                <a:solidFill>
                  <a:srgbClr val="FF0000"/>
                </a:solidFill>
              </a:ln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Картинки по запросу ноты"/>
          <p:cNvPicPr>
            <a:picLocks noChangeAspect="1" noChangeArrowheads="1"/>
          </p:cNvPicPr>
          <p:nvPr/>
        </p:nvPicPr>
        <p:blipFill>
          <a:blip r:embed="rId2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ffectLst>
            <a:glow rad="139700">
              <a:schemeClr val="accent6">
                <a:satMod val="175000"/>
                <a:alpha val="40000"/>
              </a:schemeClr>
            </a:glow>
            <a:softEdge rad="127000"/>
          </a:effectLst>
        </p:spPr>
      </p:pic>
      <p:pic>
        <p:nvPicPr>
          <p:cNvPr id="4" name="Picture 2" descr="https://im2-tub-ru.yandex.net/i?id=65d214ba9fab22c083e7f4003ea91e1e&amp;n=33&amp;h=215&amp;w=16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214290"/>
            <a:ext cx="4786346" cy="6439810"/>
          </a:xfrm>
          <a:prstGeom prst="round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072034" y="2428868"/>
            <a:ext cx="35719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М.Глинка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aria-art.ru/0/P/Pushkin%20A/1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70" y="0"/>
            <a:ext cx="5110282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643702" y="5103674"/>
            <a:ext cx="250029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7030A0"/>
                </a:solidFill>
                <a:latin typeface="Monotype Corsiva" pitchFamily="66" charset="0"/>
              </a:rPr>
              <a:t>Анна </a:t>
            </a:r>
          </a:p>
          <a:p>
            <a:pPr algn="ctr"/>
            <a:r>
              <a:rPr lang="ru-RU" sz="5400" b="1" dirty="0" smtClean="0">
                <a:solidFill>
                  <a:srgbClr val="7030A0"/>
                </a:solidFill>
                <a:latin typeface="Monotype Corsiva" pitchFamily="66" charset="0"/>
              </a:rPr>
              <a:t>      Керн</a:t>
            </a:r>
            <a:endParaRPr lang="ru-RU" sz="5400" b="1" dirty="0">
              <a:solidFill>
                <a:srgbClr val="7030A0"/>
              </a:solidFill>
              <a:latin typeface="Monotype Corsiva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1428736"/>
            <a:ext cx="28574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0070C0"/>
                </a:solidFill>
                <a:latin typeface="Monotype Corsiva" pitchFamily="66" charset="0"/>
              </a:rPr>
              <a:t>Александр </a:t>
            </a:r>
          </a:p>
          <a:p>
            <a:pPr algn="ctr"/>
            <a:r>
              <a:rPr lang="ru-RU" sz="5400" b="1" dirty="0" smtClean="0">
                <a:solidFill>
                  <a:srgbClr val="0070C0"/>
                </a:solidFill>
                <a:latin typeface="Monotype Corsiva" pitchFamily="66" charset="0"/>
              </a:rPr>
              <a:t>   Пушкин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im3-tub-ru.yandex.net/i?id=472198ee0d8026c0132af7bc811f5249&amp;n=33&amp;h=215&amp;w=28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6865988" cy="5143512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5" name="Picture 2" descr="https://im2-tub-ru.yandex.net/i?id=c2a7867afe3b8912c560fa698a18d9a2&amp;n=33&amp;h=215&amp;w=328"/>
          <p:cNvPicPr>
            <a:picLocks noChangeAspect="1" noChangeArrowheads="1"/>
          </p:cNvPicPr>
          <p:nvPr/>
        </p:nvPicPr>
        <p:blipFill>
          <a:blip r:embed="rId3"/>
          <a:srcRect l="50839" b="5263"/>
          <a:stretch>
            <a:fillRect/>
          </a:stretch>
        </p:blipFill>
        <p:spPr bwMode="auto">
          <a:xfrm>
            <a:off x="4714876" y="1714428"/>
            <a:ext cx="4071934" cy="5143572"/>
          </a:xfrm>
          <a:prstGeom prst="rect">
            <a:avLst/>
          </a:prstGeom>
          <a:noFill/>
          <a:effectLst>
            <a:softEdge rad="63500"/>
          </a:effectLst>
        </p:spPr>
      </p:pic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857224" y="6000768"/>
            <a:ext cx="464343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«А.П.Керн» - А.С.Пушкин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Monotype Corsiva" pitchFamily="66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0" y="0"/>
            <a:ext cx="9144000" cy="6858000"/>
          </a:xfrm>
          <a:prstGeom prst="roundRect">
            <a:avLst>
              <a:gd name="adj" fmla="val 7026"/>
            </a:avLst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Картинки по запросу ноты"/>
          <p:cNvPicPr>
            <a:picLocks noChangeAspect="1" noChangeArrowheads="1"/>
          </p:cNvPicPr>
          <p:nvPr/>
        </p:nvPicPr>
        <p:blipFill>
          <a:blip r:embed="rId2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ffectLst>
            <a:glow rad="139700">
              <a:schemeClr val="accent6">
                <a:satMod val="175000"/>
                <a:alpha val="40000"/>
              </a:schemeClr>
            </a:glow>
            <a:softEdge rad="127000"/>
          </a:effectLst>
        </p:spPr>
      </p:pic>
      <p:pic>
        <p:nvPicPr>
          <p:cNvPr id="5" name="Picture 2" descr="https://im2-tub-ru.yandex.net/i?id=c2a7867afe3b8912c560fa698a18d9a2&amp;n=33&amp;h=215&amp;w=328"/>
          <p:cNvPicPr>
            <a:picLocks noChangeAspect="1" noChangeArrowheads="1"/>
          </p:cNvPicPr>
          <p:nvPr/>
        </p:nvPicPr>
        <p:blipFill>
          <a:blip r:embed="rId3"/>
          <a:srcRect r="51617"/>
          <a:stretch>
            <a:fillRect/>
          </a:stretch>
        </p:blipFill>
        <p:spPr bwMode="auto">
          <a:xfrm>
            <a:off x="0" y="-1"/>
            <a:ext cx="5072066" cy="6871517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5000628" y="785794"/>
            <a:ext cx="414337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«Анна </a:t>
            </a:r>
            <a:endParaRPr lang="ru-RU" sz="4400" b="1" dirty="0" smtClean="0">
              <a:ln>
                <a:solidFill>
                  <a:srgbClr val="FF0000"/>
                </a:solidFill>
              </a:ln>
              <a:solidFill>
                <a:srgbClr val="FF0000"/>
              </a:solidFill>
              <a:latin typeface="Monotype Corsiva" pitchFamily="66" charset="0"/>
              <a:ea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400" b="1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Петровна </a:t>
            </a:r>
          </a:p>
          <a:p>
            <a:pPr algn="ctr"/>
            <a:r>
              <a:rPr lang="ru-RU" sz="4400" b="1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Керн</a:t>
            </a:r>
            <a:r>
              <a:rPr lang="ru-RU" sz="4400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» - </a:t>
            </a:r>
            <a:endParaRPr lang="ru-RU" sz="4400" b="1" dirty="0" smtClean="0">
              <a:ln>
                <a:solidFill>
                  <a:srgbClr val="FF0000"/>
                </a:solidFill>
              </a:ln>
              <a:solidFill>
                <a:srgbClr val="FF0000"/>
              </a:solidFill>
              <a:latin typeface="Monotype Corsiva" pitchFamily="66" charset="0"/>
              <a:ea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400" b="1" dirty="0" err="1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А.Арефьев-Богаев</a:t>
            </a:r>
            <a:endParaRPr lang="ru-RU" sz="4400" b="1" dirty="0">
              <a:ln>
                <a:solidFill>
                  <a:srgbClr val="FF0000"/>
                </a:solidFill>
              </a:ln>
              <a:solidFill>
                <a:srgbClr val="FF0000"/>
              </a:solidFill>
              <a:latin typeface="Monotype Corsiva" pitchFamily="66" charset="0"/>
              <a:ea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static6.depositphotos.com/1000423/563/i/950/depositphotos_5634651-Music-notes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rcRect r="17969" b="1037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ffectLst>
            <a:glow rad="139700">
              <a:schemeClr val="accent6">
                <a:satMod val="175000"/>
                <a:alpha val="40000"/>
              </a:schemeClr>
            </a:glow>
            <a:softEdge rad="127000"/>
          </a:effectLst>
        </p:spPr>
      </p:pic>
      <p:pic>
        <p:nvPicPr>
          <p:cNvPr id="3" name="Picture 2" descr="https://im3-tub-ru.yandex.net/i?id=2f7399c0ce6df077a35c327cf4775366&amp;n=33&amp;h=215&amp;w=287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 l="4719" t="7559" r="49030" b="18101"/>
          <a:stretch>
            <a:fillRect/>
          </a:stretch>
        </p:blipFill>
        <p:spPr bwMode="auto">
          <a:xfrm>
            <a:off x="214282" y="214290"/>
            <a:ext cx="3929090" cy="5072098"/>
          </a:xfrm>
          <a:prstGeom prst="roundRect">
            <a:avLst/>
          </a:prstGeom>
          <a:noFill/>
          <a:ln>
            <a:solidFill>
              <a:srgbClr val="FFC000"/>
            </a:solidFill>
          </a:ln>
          <a:effectLst>
            <a:softEdge rad="63500"/>
          </a:effectLst>
        </p:spPr>
      </p:pic>
      <p:sp>
        <p:nvSpPr>
          <p:cNvPr id="5" name="TextBox 4"/>
          <p:cNvSpPr txBox="1"/>
          <p:nvPr/>
        </p:nvSpPr>
        <p:spPr>
          <a:xfrm>
            <a:off x="1071538" y="5500702"/>
            <a:ext cx="235745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Е.Е.Керн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572132" y="285728"/>
            <a:ext cx="30003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М.Глинка</a:t>
            </a:r>
          </a:p>
        </p:txBody>
      </p:sp>
      <p:pic>
        <p:nvPicPr>
          <p:cNvPr id="5122" name="Picture 2" descr="https://im2-tub-ru.yandex.net/i?id=65d214ba9fab22c083e7f4003ea91e1e&amp;n=33&amp;h=215&amp;w=16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29190" y="1357299"/>
            <a:ext cx="3929090" cy="5286411"/>
          </a:xfrm>
          <a:prstGeom prst="roundRect">
            <a:avLst/>
          </a:prstGeom>
          <a:noFill/>
        </p:spPr>
      </p:pic>
      <p:sp>
        <p:nvSpPr>
          <p:cNvPr id="7" name="Скругленный прямоугольник 6"/>
          <p:cNvSpPr/>
          <p:nvPr/>
        </p:nvSpPr>
        <p:spPr>
          <a:xfrm>
            <a:off x="4929190" y="1428736"/>
            <a:ext cx="4000528" cy="5214974"/>
          </a:xfrm>
          <a:prstGeom prst="round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Music (1).jpg"/>
          <p:cNvPicPr>
            <a:picLocks noChangeAspect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4" name="Picture 2" descr="https://im2-tub-ru.yandex.net/i?id=ae65ecc1a388a53e69000004dde69c6c&amp;n=33&amp;h=215&amp;w=306"/>
          <p:cNvPicPr>
            <a:picLocks noChangeAspect="1" noChangeArrowheads="1"/>
          </p:cNvPicPr>
          <p:nvPr/>
        </p:nvPicPr>
        <p:blipFill>
          <a:blip r:embed="rId3"/>
          <a:srcRect r="50602"/>
          <a:stretch>
            <a:fillRect/>
          </a:stretch>
        </p:blipFill>
        <p:spPr bwMode="auto">
          <a:xfrm>
            <a:off x="0" y="142852"/>
            <a:ext cx="2928958" cy="3786214"/>
          </a:xfrm>
          <a:prstGeom prst="roundRect">
            <a:avLst/>
          </a:prstGeom>
          <a:noFill/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214282" y="4071942"/>
            <a:ext cx="2500330" cy="1384995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«Н.Пушкина (</a:t>
            </a:r>
            <a:r>
              <a:rPr kumimoji="0" lang="ru-RU" sz="2800" b="0" i="0" u="none" strike="noStrike" cap="none" normalizeH="0" baseline="0" dirty="0" err="1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Ланская</a:t>
            </a:r>
            <a:r>
              <a:rPr kumimoji="0" lang="ru-RU" sz="2800" b="0" i="0" u="none" strike="noStrike" cap="none" normalizeH="0" baseline="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)» И.Макаров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143240" y="4071942"/>
            <a:ext cx="2857520" cy="181588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П.Соколов «Портрет княжны </a:t>
            </a:r>
            <a:r>
              <a:rPr lang="ru-RU" sz="28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Голицыной»</a:t>
            </a:r>
            <a:endParaRPr lang="ru-RU" sz="2800" dirty="0" smtClean="0">
              <a:ln>
                <a:solidFill>
                  <a:srgbClr val="FF0000"/>
                </a:solidFill>
              </a:ln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3077" name="Picture 5" descr="https://im3-tub-ru.yandex.net/i?id=260583504af85ff85e1225f42b385f10&amp;n=33&amp;h=215&amp;w=17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72179" y="214290"/>
            <a:ext cx="2971821" cy="3714776"/>
          </a:xfrm>
          <a:prstGeom prst="round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286512" y="4071942"/>
            <a:ext cx="2857488" cy="138499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 err="1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В.Боровиковский</a:t>
            </a:r>
            <a:r>
              <a:rPr lang="ru-RU" sz="28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«Портрет М.Лопухиной»</a:t>
            </a:r>
          </a:p>
        </p:txBody>
      </p:sp>
      <p:pic>
        <p:nvPicPr>
          <p:cNvPr id="3079" name="Picture 7" descr="http://900igr.net/up/datas/265395/029.jpg"/>
          <p:cNvPicPr>
            <a:picLocks noChangeAspect="1" noChangeArrowheads="1"/>
          </p:cNvPicPr>
          <p:nvPr/>
        </p:nvPicPr>
        <p:blipFill>
          <a:blip r:embed="rId5"/>
          <a:srcRect l="53767" t="12568" r="6389" b="22847"/>
          <a:stretch>
            <a:fillRect/>
          </a:stretch>
        </p:blipFill>
        <p:spPr bwMode="auto">
          <a:xfrm>
            <a:off x="3071802" y="214290"/>
            <a:ext cx="2966981" cy="3678357"/>
          </a:xfrm>
          <a:prstGeom prst="round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pp.vk.me/c635103/v635103566/a99c/H8QrNt7Phyk.jpg"/>
          <p:cNvPicPr>
            <a:picLocks noChangeAspect="1" noChangeArrowheads="1"/>
          </p:cNvPicPr>
          <p:nvPr/>
        </p:nvPicPr>
        <p:blipFill>
          <a:blip r:embed="rId2">
            <a:lum bright="10000" contrast="-46000"/>
          </a:blip>
          <a:srcRect l="8593" r="4687"/>
          <a:stretch>
            <a:fillRect/>
          </a:stretch>
        </p:blipFill>
        <p:spPr bwMode="auto">
          <a:xfrm>
            <a:off x="1214382" y="0"/>
            <a:ext cx="7929618" cy="6858000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5" name="TextBox 4"/>
          <p:cNvSpPr txBox="1"/>
          <p:nvPr/>
        </p:nvSpPr>
        <p:spPr>
          <a:xfrm>
            <a:off x="0" y="285728"/>
            <a:ext cx="542925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dirty="0" smtClean="0">
                <a:solidFill>
                  <a:srgbClr val="C00000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Monotype Corsiva" pitchFamily="66" charset="0"/>
              </a:rPr>
              <a:t>СПАСИБО </a:t>
            </a:r>
          </a:p>
          <a:p>
            <a:pPr algn="ctr"/>
            <a:endParaRPr lang="ru-RU" sz="7200" dirty="0" smtClean="0">
              <a:solidFill>
                <a:srgbClr val="C00000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Monotype Corsiva" pitchFamily="66" charset="0"/>
            </a:endParaRPr>
          </a:p>
          <a:p>
            <a:pPr algn="ctr"/>
            <a:r>
              <a:rPr lang="ru-RU" sz="7200" dirty="0" smtClean="0">
                <a:solidFill>
                  <a:srgbClr val="C00000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Monotype Corsiva" pitchFamily="66" charset="0"/>
              </a:rPr>
              <a:t>ЗА</a:t>
            </a:r>
          </a:p>
          <a:p>
            <a:pPr algn="ctr"/>
            <a:r>
              <a:rPr lang="ru-RU" sz="7200" dirty="0" smtClean="0">
                <a:solidFill>
                  <a:srgbClr val="C00000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Monotype Corsiva" pitchFamily="66" charset="0"/>
              </a:rPr>
              <a:t> ВНИМАНИЕ!</a:t>
            </a:r>
            <a:endParaRPr lang="ru-RU" sz="7200" dirty="0">
              <a:solidFill>
                <a:srgbClr val="C00000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697</TotalTime>
  <Words>65</Words>
  <Application>Microsoft Office PowerPoint</Application>
  <PresentationFormat>Экран (4:3)</PresentationFormat>
  <Paragraphs>24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Пользователь</cp:lastModifiedBy>
  <cp:revision>8</cp:revision>
  <dcterms:created xsi:type="dcterms:W3CDTF">2017-01-22T06:21:08Z</dcterms:created>
  <dcterms:modified xsi:type="dcterms:W3CDTF">2017-01-22T18:04:03Z</dcterms:modified>
</cp:coreProperties>
</file>