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6" r:id="rId4"/>
    <p:sldId id="256" r:id="rId5"/>
    <p:sldId id="258" r:id="rId6"/>
    <p:sldId id="257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14F9-FD23-4DF5-A82A-B28D3CB909FD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D304-1790-427C-9DD9-0EB38329D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vintage-wallpaper-4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398" y="5503783"/>
            <a:ext cx="56436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Подготовила:</a:t>
            </a:r>
          </a:p>
          <a:p>
            <a:r>
              <a:rPr lang="ru-RU" sz="3200" b="1" dirty="0" err="1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Зиядинова</a:t>
            </a:r>
            <a:r>
              <a:rPr lang="ru-RU" sz="3200" b="1" dirty="0" smtClean="0"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Эльвира Анисимовна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571480"/>
            <a:ext cx="9001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Monotype Corsiva" pitchFamily="66" charset="0"/>
              </a:rPr>
              <a:t>«Два музыкальных посвящения. </a:t>
            </a:r>
            <a:endParaRPr lang="ru-RU" sz="7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Портрет </a:t>
            </a:r>
            <a:r>
              <a:rPr lang="ru-RU" sz="7200" b="1" dirty="0">
                <a:solidFill>
                  <a:srgbClr val="FF0000"/>
                </a:solidFill>
                <a:latin typeface="Monotype Corsiva" pitchFamily="66" charset="0"/>
              </a:rPr>
              <a:t>в музыке и живописи»</a:t>
            </a:r>
            <a:endParaRPr lang="ru-RU" sz="76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1-tub-ru.yandex.net/i?id=963771d1fb0cc435f66a807e5ee48be6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«Пушкин в Михайловском» </a:t>
            </a:r>
            <a:r>
              <a:rPr lang="ru-RU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П.Кончаловский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ноты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Picture 2" descr="https://im2-tub-ru.yandex.net/i?id=65d214ba9fab22c083e7f4003ea91e1e&amp;n=33&amp;h=215&amp;w=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786346" cy="643981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34" y="2428868"/>
            <a:ext cx="357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М.Глинка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ia-art.ru/0/P/Pushkin%20A/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11028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5103674"/>
            <a:ext cx="2500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Анна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      Керн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736"/>
            <a:ext cx="285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Александр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  Пушкин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3-tub-ru.yandex.net/i?id=472198ee0d8026c0132af7bc811f5249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865988" cy="51435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s://im2-tub-ru.yandex.net/i?id=c2a7867afe3b8912c560fa698a18d9a2&amp;n=33&amp;h=215&amp;w=328"/>
          <p:cNvPicPr>
            <a:picLocks noChangeAspect="1" noChangeArrowheads="1"/>
          </p:cNvPicPr>
          <p:nvPr/>
        </p:nvPicPr>
        <p:blipFill>
          <a:blip r:embed="rId3"/>
          <a:srcRect l="50839" b="5263"/>
          <a:stretch>
            <a:fillRect/>
          </a:stretch>
        </p:blipFill>
        <p:spPr bwMode="auto">
          <a:xfrm>
            <a:off x="4714876" y="1714428"/>
            <a:ext cx="4071934" cy="51435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57224" y="6000768"/>
            <a:ext cx="4643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«А.П.Керн» - А.С.Пушкин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702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ноты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2" descr="https://im2-tub-ru.yandex.net/i?id=c2a7867afe3b8912c560fa698a18d9a2&amp;n=33&amp;h=215&amp;w=328"/>
          <p:cNvPicPr>
            <a:picLocks noChangeAspect="1" noChangeArrowheads="1"/>
          </p:cNvPicPr>
          <p:nvPr/>
        </p:nvPicPr>
        <p:blipFill>
          <a:blip r:embed="rId3"/>
          <a:srcRect r="51617"/>
          <a:stretch>
            <a:fillRect/>
          </a:stretch>
        </p:blipFill>
        <p:spPr bwMode="auto">
          <a:xfrm>
            <a:off x="0" y="-1"/>
            <a:ext cx="5072066" cy="687151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628" y="785794"/>
            <a:ext cx="41433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«Анна </a:t>
            </a:r>
            <a:endParaRPr lang="ru-RU" sz="4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Петровна </a:t>
            </a:r>
          </a:p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Керн</a:t>
            </a: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 - </a:t>
            </a:r>
            <a:endParaRPr lang="ru-RU" sz="4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А.Арефьев-Богаев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6.depositphotos.com/1000423/563/i/950/depositphotos_5634651-Music-note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7969" b="103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" name="Picture 2" descr="https://im3-tub-ru.yandex.net/i?id=2f7399c0ce6df077a35c327cf4775366&amp;n=33&amp;h=215&amp;w=2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719" t="7559" r="49030" b="18101"/>
          <a:stretch>
            <a:fillRect/>
          </a:stretch>
        </p:blipFill>
        <p:spPr bwMode="auto">
          <a:xfrm>
            <a:off x="214282" y="214290"/>
            <a:ext cx="3929090" cy="5072098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550070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Е.Е.Керн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285728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М.Глинка</a:t>
            </a:r>
          </a:p>
        </p:txBody>
      </p:sp>
      <p:pic>
        <p:nvPicPr>
          <p:cNvPr id="5122" name="Picture 2" descr="https://im2-tub-ru.yandex.net/i?id=65d214ba9fab22c083e7f4003ea91e1e&amp;n=33&amp;h=215&amp;w=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9"/>
            <a:ext cx="3929090" cy="5286411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929190" y="1428736"/>
            <a:ext cx="4000528" cy="521497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 (1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m2-tub-ru.yandex.net/i?id=ae65ecc1a388a53e69000004dde69c6c&amp;n=33&amp;h=215&amp;w=306"/>
          <p:cNvPicPr>
            <a:picLocks noChangeAspect="1" noChangeArrowheads="1"/>
          </p:cNvPicPr>
          <p:nvPr/>
        </p:nvPicPr>
        <p:blipFill>
          <a:blip r:embed="rId3"/>
          <a:srcRect r="50602"/>
          <a:stretch>
            <a:fillRect/>
          </a:stretch>
        </p:blipFill>
        <p:spPr bwMode="auto">
          <a:xfrm>
            <a:off x="0" y="142852"/>
            <a:ext cx="2928958" cy="3786214"/>
          </a:xfrm>
          <a:prstGeom prst="round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4071942"/>
            <a:ext cx="2500330" cy="13849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«Н.Пушкина (</a:t>
            </a:r>
            <a:r>
              <a:rPr kumimoji="0" lang="ru-RU" sz="28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Ланская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)» И.Макаров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4071942"/>
            <a:ext cx="285752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П.Соколов «Портрет княжны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Голицыной»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https://im3-tub-ru.yandex.net/i?id=260583504af85ff85e1225f42b385f10&amp;n=33&amp;h=215&amp;w=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179" y="214290"/>
            <a:ext cx="2971821" cy="3714776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86512" y="4071942"/>
            <a:ext cx="2857488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В.Боровиковский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«Портрет М.Лопухиной»</a:t>
            </a:r>
          </a:p>
        </p:txBody>
      </p:sp>
      <p:pic>
        <p:nvPicPr>
          <p:cNvPr id="3079" name="Picture 7" descr="http://900igr.net/up/datas/265395/029.jpg"/>
          <p:cNvPicPr>
            <a:picLocks noChangeAspect="1" noChangeArrowheads="1"/>
          </p:cNvPicPr>
          <p:nvPr/>
        </p:nvPicPr>
        <p:blipFill>
          <a:blip r:embed="rId5"/>
          <a:srcRect l="53767" t="12568" r="6389" b="22847"/>
          <a:stretch>
            <a:fillRect/>
          </a:stretch>
        </p:blipFill>
        <p:spPr bwMode="auto">
          <a:xfrm>
            <a:off x="3071802" y="214290"/>
            <a:ext cx="2966981" cy="367835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vk.me/c635103/v635103566/a99c/H8QrNt7Phyk.jpg"/>
          <p:cNvPicPr>
            <a:picLocks noChangeAspect="1" noChangeArrowheads="1"/>
          </p:cNvPicPr>
          <p:nvPr/>
        </p:nvPicPr>
        <p:blipFill>
          <a:blip r:embed="rId2">
            <a:lum bright="10000" contrast="-46000"/>
          </a:blip>
          <a:srcRect l="8593" r="4687"/>
          <a:stretch>
            <a:fillRect/>
          </a:stretch>
        </p:blipFill>
        <p:spPr bwMode="auto">
          <a:xfrm>
            <a:off x="1214382" y="0"/>
            <a:ext cx="7929618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5429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endParaRPr lang="ru-RU" sz="7200" dirty="0" smtClean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72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</a:t>
            </a:r>
          </a:p>
          <a:p>
            <a:pPr algn="ctr"/>
            <a:r>
              <a:rPr lang="ru-RU" sz="7200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ВНИМАНИЕ!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2017-01-22T06:21:08Z</dcterms:created>
  <dcterms:modified xsi:type="dcterms:W3CDTF">2017-01-22T18:04:03Z</dcterms:modified>
</cp:coreProperties>
</file>