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68" r:id="rId4"/>
    <p:sldId id="275" r:id="rId5"/>
    <p:sldId id="278" r:id="rId6"/>
    <p:sldId id="279" r:id="rId7"/>
    <p:sldId id="280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90" r:id="rId16"/>
    <p:sldId id="291" r:id="rId1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3300"/>
    <a:srgbClr val="990099"/>
    <a:srgbClr val="FF0066"/>
    <a:srgbClr val="6600CC"/>
    <a:srgbClr val="CC0066"/>
    <a:srgbClr val="CC3300"/>
    <a:srgbClr val="FF33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1" autoAdjust="0"/>
    <p:restoredTop sz="94711" autoAdjust="0"/>
  </p:normalViewPr>
  <p:slideViewPr>
    <p:cSldViewPr>
      <p:cViewPr varScale="1">
        <p:scale>
          <a:sx n="62" d="100"/>
          <a:sy n="62" d="100"/>
        </p:scale>
        <p:origin x="-1410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8476AF64-5DDB-4528-8B93-885EB5EE867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B5E924-5B27-4736-8739-80BD65F34485}" type="slidenum">
              <a:rPr lang="ru-RU"/>
              <a:pPr/>
              <a:t>1</a:t>
            </a:fld>
            <a:endParaRPr lang="ru-RU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27AE203-02C2-4C1F-9306-9D598B61C2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5CC95E-98E4-4B6A-9A79-2D627AAB13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B3E0E1F-D33A-412B-A610-807BE875AE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C2F0F77-A969-4702-A3BB-4EA00AD79A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DC17C76-1BB9-4F75-8F10-617E0009B4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5A6E22-0255-42C3-90C8-AD7D085018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1AD6D9C-8398-4037-90B0-3519FE1245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90688E2-944E-4C6C-9DE7-AE7E8C01B7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EC6A193-9A0F-46CE-8753-B1AA2E40BA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8E4F5C-E47C-441E-9CAB-0264452125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ABDB848-7A4A-4DCA-9101-1AAA43C102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6774B60D-4313-47D6-8354-29C0CEF5D0D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143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600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20574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gdb.rferl.org/86889FAC-44B8-4ABE-9205-20C16D167CF6_w527_s.jpg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scifiart.narod.ru/Holiday/Picts/07.jp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6842" y="4637093"/>
            <a:ext cx="8143932" cy="221457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«ЧЕРЕЗ ТЕРНИИ </a:t>
            </a:r>
          </a:p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К ЗВЁЗДАМ!»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404" y="207937"/>
            <a:ext cx="9501254" cy="86517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993300"/>
                </a:solidFill>
                <a:effectLst/>
              </a:rPr>
              <a:t> </a:t>
            </a:r>
            <a:r>
              <a:rPr lang="ru-RU" sz="4400" b="1" cap="none" spc="0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993300"/>
                </a:solidFill>
                <a:effectLst/>
              </a:rPr>
              <a:t>КОСМИЧЕСКОЕ ПУТЕШЕСТВИЕ</a:t>
            </a:r>
            <a:endParaRPr lang="ru-RU" sz="4400" b="1" cap="none" spc="0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993300"/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55022" y="6923109"/>
            <a:ext cx="1308948" cy="4358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класс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1222" y="493689"/>
            <a:ext cx="8664231" cy="16380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КОНКУРС</a:t>
            </a:r>
          </a:p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«СОБЕРИ ВСЕ ЗВЁЗДЫ»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4-конечная звезда 4"/>
          <p:cNvSpPr/>
          <p:nvPr/>
        </p:nvSpPr>
        <p:spPr bwMode="auto">
          <a:xfrm>
            <a:off x="2682858" y="3065457"/>
            <a:ext cx="1500198" cy="1500198"/>
          </a:xfrm>
          <a:prstGeom prst="star4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" name="6-конечная звезда 6"/>
          <p:cNvSpPr/>
          <p:nvPr/>
        </p:nvSpPr>
        <p:spPr bwMode="auto">
          <a:xfrm>
            <a:off x="4825998" y="5637225"/>
            <a:ext cx="1857388" cy="1071570"/>
          </a:xfrm>
          <a:prstGeom prst="star6">
            <a:avLst>
              <a:gd name="adj" fmla="val 16481"/>
              <a:gd name="hf" fmla="val 11547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" name="4-конечная звезда 7"/>
          <p:cNvSpPr/>
          <p:nvPr/>
        </p:nvSpPr>
        <p:spPr bwMode="auto">
          <a:xfrm>
            <a:off x="7897832" y="1993887"/>
            <a:ext cx="1571636" cy="1500198"/>
          </a:xfrm>
          <a:prstGeom prst="star4">
            <a:avLst>
              <a:gd name="adj" fmla="val 1151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4-конечная звезда 11"/>
          <p:cNvSpPr/>
          <p:nvPr/>
        </p:nvSpPr>
        <p:spPr bwMode="auto">
          <a:xfrm>
            <a:off x="2039916" y="5494349"/>
            <a:ext cx="914400" cy="914400"/>
          </a:xfrm>
          <a:prstGeom prst="star4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13314" name="Picture 2" descr="D:\мама\мои картинки анимашки заставки\Анимационные картинки для презентаций\Солнце\237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4626" y="2922581"/>
            <a:ext cx="2071702" cy="18663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10" descr="earth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68478" y="1653979"/>
            <a:ext cx="6500858" cy="408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254362" y="2636829"/>
            <a:ext cx="4465197" cy="163801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«ТЕЛЕПАТЫ </a:t>
            </a:r>
          </a:p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 КОСМОСЕ»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1288" y="565127"/>
            <a:ext cx="6755375" cy="16380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КОНКУРС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«УЗНАЙ ПЛАНЕТУ»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1079108">
            <a:off x="1192696" y="2565391"/>
            <a:ext cx="7398179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1к. – Р  И  Ю  П  Е  Т 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11420" y="3922713"/>
            <a:ext cx="6462026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2к.- Н  П  Н  Е  Т  У </a:t>
            </a:r>
            <a:endParaRPr lang="ru-RU" sz="5400" b="1" cap="none" spc="0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487607">
            <a:off x="1567390" y="5463118"/>
            <a:ext cx="6694461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3к. – Н  А  С  У  Р  Т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0510" y="3065457"/>
            <a:ext cx="3281669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ЮПИТЕР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40444" y="4851407"/>
            <a:ext cx="2999539" cy="865173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НЕПТУН</a:t>
            </a:r>
            <a:endParaRPr lang="ru-RU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97040" y="6423043"/>
            <a:ext cx="2949398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САТУРН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39850" y="493689"/>
            <a:ext cx="7496732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«ВЫХОД В КОСМОС»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9850" y="1636697"/>
            <a:ext cx="8215370" cy="779316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Выход человека в открытый космос</a:t>
            </a:r>
            <a:b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    (18 марта 1965 года)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2660" y="5851539"/>
            <a:ext cx="3392852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Алексей Архипович Леонов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Рисунок 81"/>
          <p:cNvPicPr>
            <a:picLocks noChangeAspect="1" noChangeArrowheads="1"/>
          </p:cNvPicPr>
          <p:nvPr/>
        </p:nvPicPr>
        <p:blipFill>
          <a:blip r:embed="rId2" cstate="email">
            <a:lum contrast="10000"/>
          </a:blip>
          <a:srcRect/>
          <a:stretch>
            <a:fillRect/>
          </a:stretch>
        </p:blipFill>
        <p:spPr bwMode="auto">
          <a:xfrm>
            <a:off x="6254758" y="3351209"/>
            <a:ext cx="2090979" cy="257176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39850" y="3208333"/>
            <a:ext cx="3303570" cy="229058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25536" y="493689"/>
            <a:ext cx="8286809" cy="14662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«ПОРТРЕТ ИНОПЛАНЕТЯНИНА»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338" name="Picture 2" descr="D:\мама\мои картинки анимашки заставки\Анимационные картинки для презентаций\анимашки\571530504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97370" y="2779705"/>
            <a:ext cx="1788328" cy="29805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156" y="279375"/>
            <a:ext cx="8736752" cy="16380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66"/>
                </a:solidFill>
                <a:effectLst/>
              </a:rPr>
              <a:t>КОНКУРС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66"/>
                </a:solidFill>
              </a:rPr>
              <a:t>«СЕКРЕТНОЕ ЗАДАНИЕ»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66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5470" y="1779573"/>
            <a:ext cx="2916183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ЛУНА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97304" y="2351077"/>
            <a:ext cx="3020763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МАРС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83254" y="3208333"/>
            <a:ext cx="3462807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ЗЕМЛЯ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156" y="3565523"/>
            <a:ext cx="3776548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САТУРН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54296" y="4351341"/>
            <a:ext cx="7040390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5. К.ЦИОЛКОВСКИЙ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5470" y="5351473"/>
            <a:ext cx="3970126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6. СОЛНЦЕ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11750" y="5565787"/>
            <a:ext cx="4742004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7. А.ЛЕОНОВ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9916" y="6494481"/>
            <a:ext cx="5108386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8. С.КОРОЛЁВ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Picture 4" descr="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96974" y="2708267"/>
            <a:ext cx="5786478" cy="4339859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182660" y="493689"/>
            <a:ext cx="8481233" cy="16953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«ОБЛЕТЕВ ЗЕМЛЮ В КОРАБЛЕ – СПУТНИКЕ,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Я УВИДЕЛ, КАК ПРЕКРАСНА НАША ПЛАНЕТА.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ЛЮДИ, БУДЕМ ХРАНИТЬ И ПРИУМНОЖАТЬ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ЭТУ КРАСОТУ, А НЕ РАЗРУШАТЬ ЕЁ!»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1" name="Picture 8" descr="Картинка 133 из 17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12014" y="2351077"/>
            <a:ext cx="2628000" cy="2161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323420" cy="1260475"/>
          </a:xfrm>
        </p:spPr>
        <p:txBody>
          <a:bodyPr/>
          <a:lstStyle/>
          <a:p>
            <a:pPr>
              <a:defRPr/>
            </a:pPr>
            <a: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i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 АПРЕЛЯ 1961 ГОДА</a:t>
            </a:r>
            <a: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 ОРБИТУ ЗЕМЛИ  ВПЕРВЫЕ ВЫШЕЛ</a:t>
            </a:r>
            <a:b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КОСМИЧЕСКИЙ КОРАБЛЬ «ВОСТОК – 1»</a:t>
            </a:r>
            <a:b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 ЧЕЛОВЕКОМ НА БОРТУ.</a:t>
            </a:r>
            <a:b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ЮРИЙ АЛЕКСЕЕВИЧ ГАГАРИН  </a:t>
            </a:r>
            <a:r>
              <a:rPr lang="ru-RU" sz="20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0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ПОКОРИЛ КОСМОС.</a:t>
            </a:r>
            <a:b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855133">
            <a:off x="1862218" y="2695516"/>
            <a:ext cx="2973397" cy="398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Gagarin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 rot="644842">
            <a:off x="5294855" y="2732210"/>
            <a:ext cx="4165595" cy="28978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3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1072296">
            <a:off x="1754164" y="2136763"/>
            <a:ext cx="2359025" cy="3240088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 rot="21155505">
            <a:off x="539718" y="5780101"/>
            <a:ext cx="5038725" cy="6647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  <a:latin typeface="+mj-lt"/>
                <a:cs typeface="Times New Roman" pitchFamily="18" charset="0"/>
              </a:rPr>
              <a:t>Константин Эдуардович </a:t>
            </a:r>
          </a:p>
          <a:p>
            <a:pPr algn="ctr">
              <a:defRPr/>
            </a:pP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  <a:latin typeface="+mj-lt"/>
                <a:cs typeface="Times New Roman" pitchFamily="18" charset="0"/>
              </a:rPr>
              <a:t>Циолковский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0000" endA="300" endPos="50000" dist="60007" dir="5400000" sy="-100000" algn="bl" rotWithShape="0"/>
              </a:effectLst>
              <a:latin typeface="+mj-lt"/>
              <a:cs typeface="Times New Roman" pitchFamily="18" charset="0"/>
            </a:endParaRPr>
          </a:p>
        </p:txBody>
      </p:sp>
      <p:pic>
        <p:nvPicPr>
          <p:cNvPr id="6" name="Рисунок 44"/>
          <p:cNvPicPr>
            <a:picLocks noChangeAspect="1" noChangeArrowheads="1"/>
          </p:cNvPicPr>
          <p:nvPr/>
        </p:nvPicPr>
        <p:blipFill>
          <a:blip r:embed="rId3" cstate="email">
            <a:lum bright="20000"/>
          </a:blip>
          <a:srcRect/>
          <a:stretch>
            <a:fillRect/>
          </a:stretch>
        </p:blipFill>
        <p:spPr bwMode="auto">
          <a:xfrm rot="402487">
            <a:off x="6326196" y="2279639"/>
            <a:ext cx="2786082" cy="2955517"/>
          </a:xfrm>
          <a:prstGeom prst="rect">
            <a:avLst/>
          </a:prstGeom>
          <a:noFill/>
          <a:ln w="1905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 rot="331270">
            <a:off x="5041900" y="5708663"/>
            <a:ext cx="5038725" cy="6647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</a:rPr>
              <a:t>Сергей Павлович</a:t>
            </a:r>
            <a:b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</a:rPr>
            </a:b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</a:rPr>
              <a:t>Королёв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0000" endA="300" endPos="50000" dist="60007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346" y="279375"/>
            <a:ext cx="8858312" cy="14662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ОСНОВОПОЛОЖНИКИ</a:t>
            </a:r>
          </a:p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КОСМОНАВТИКИ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97040" y="565127"/>
            <a:ext cx="6674519" cy="163801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КОНКУРС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«КОНСТРУКТОРЫ»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68742" y="2994019"/>
            <a:ext cx="3071834" cy="2786082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346" y="301625"/>
            <a:ext cx="8604279" cy="1260475"/>
          </a:xfrm>
        </p:spPr>
        <p:txBody>
          <a:bodyPr>
            <a:prstTxWarp prst="textWave2">
              <a:avLst/>
            </a:prstTxWarp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КОНКУРС  «ПЛАНЕТЫ»</a:t>
            </a:r>
            <a:b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20577487">
            <a:off x="720087" y="2213625"/>
            <a:ext cx="4066754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МЕРКУРИЙ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603672">
            <a:off x="6306896" y="2253450"/>
            <a:ext cx="3047694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ВЕНЕРА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5470" y="3779837"/>
            <a:ext cx="2674130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ЗЕМЛЯ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69072" y="6351605"/>
            <a:ext cx="2042610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УРАН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15194">
            <a:off x="6689535" y="5014613"/>
            <a:ext cx="2232086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МАРС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21246630">
            <a:off x="5576105" y="3731606"/>
            <a:ext cx="3281669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ЮПИТЕР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217010">
            <a:off x="1587951" y="5054420"/>
            <a:ext cx="3038011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НЕПТУН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218568">
            <a:off x="3064514" y="3088063"/>
            <a:ext cx="2987869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САТУРН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39982" y="6423043"/>
            <a:ext cx="3083281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ПЛУТОН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11354" y="279375"/>
            <a:ext cx="5903924" cy="163801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КОНКУРС</a:t>
            </a:r>
          </a:p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«ЗАГАДОЧНЫЙ»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54494" y="3351209"/>
            <a:ext cx="1714512" cy="281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68280" y="1993888"/>
            <a:ext cx="9069387" cy="28575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1768476"/>
            <a:ext cx="9069387" cy="28686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39982" y="279375"/>
            <a:ext cx="5154488" cy="16380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КОНКУРС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«ШИФРОВКА»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2660" y="1993887"/>
            <a:ext cx="8215370" cy="8651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solidFill>
                  <a:srgbClr val="6600CC"/>
                </a:solidFill>
                <a:effectLst>
                  <a:reflection blurRad="12700" stA="50000" endPos="50000" dist="5000" dir="5400000" sy="-100000" rotWithShape="0"/>
                </a:effectLst>
              </a:rPr>
              <a:t>А   Д  А  С  Ф  Р  Н  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11288" y="3136895"/>
            <a:ext cx="7286676" cy="8651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solidFill>
                  <a:srgbClr val="FF0066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3   7   5   1   4   8   6  2</a:t>
            </a:r>
            <a:endParaRPr lang="ru-RU" sz="5400" b="1" cap="none" spc="0" dirty="0">
              <a:ln>
                <a:prstDash val="solid"/>
              </a:ln>
              <a:solidFill>
                <a:srgbClr val="FF0066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755443">
            <a:off x="6300139" y="4857884"/>
            <a:ext cx="3568907" cy="664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СКАФАНДР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" name="Picture 4" descr="item_486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699542">
            <a:off x="3394641" y="4122866"/>
            <a:ext cx="1940305" cy="29942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97172" y="207937"/>
            <a:ext cx="4715906" cy="146629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ru-RU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КОНКУРС</a:t>
            </a:r>
          </a:p>
          <a:p>
            <a:pPr algn="ctr"/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«КАПИТАНОВ»</a:t>
            </a:r>
            <a:endParaRPr lang="ru-RU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contrast="20000"/>
          </a:blip>
          <a:srcRect/>
          <a:stretch>
            <a:fillRect/>
          </a:stretch>
        </p:blipFill>
        <p:spPr bwMode="auto">
          <a:xfrm>
            <a:off x="611156" y="1779573"/>
            <a:ext cx="1878647" cy="231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25866" y="1708135"/>
            <a:ext cx="1785950" cy="2452977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" name="Picture 6" descr="Картинка 1 из 1148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6397634" y="1851011"/>
            <a:ext cx="2928958" cy="2115359"/>
          </a:xfrm>
          <a:prstGeom prst="rect">
            <a:avLst/>
          </a:prstGeom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82594" y="4494217"/>
            <a:ext cx="1822550" cy="89383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ЮРИЙ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ГАГАРИН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82924" y="4494217"/>
            <a:ext cx="2568139" cy="7793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КОНСТАНТИН</a:t>
            </a:r>
          </a:p>
          <a:p>
            <a:pPr algn="ctr"/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ЦИОЛКОВСКИЙ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69138" y="4351341"/>
            <a:ext cx="2075120" cy="4930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«ВОСТОК»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54428" y="6065853"/>
            <a:ext cx="3048655" cy="8651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1961 год</a:t>
            </a:r>
            <a:endParaRPr lang="ru-RU" sz="5400" b="1" cap="none" spc="0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7106" y="279375"/>
            <a:ext cx="5654625" cy="16380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КОСМИЧЕСКАЯ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ФОТОГРАФИЯ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40114" y="2493953"/>
            <a:ext cx="2714644" cy="381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ЧЕРЕЗ ТЕРНИИ К ЗВЁЗДАМ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ЧЕРЕЗ ТЕРНИИ К ЗВЁЗДАМ</Template>
  <TotalTime>81</TotalTime>
  <Words>200</Words>
  <Application>Microsoft Office PowerPoint</Application>
  <PresentationFormat>Произвольный</PresentationFormat>
  <Paragraphs>73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ЧЕРЕЗ ТЕРНИИ К ЗВЁЗДАМ</vt:lpstr>
      <vt:lpstr>Слайд 1</vt:lpstr>
      <vt:lpstr>   12 АПРЕЛЯ 1961 ГОДА НА ОРБИТУ ЗЕМЛИ  ВПЕРВЫЕ ВЫШЕЛ КОСМИЧЕСКИЙ КОРАБЛЬ «ВОСТОК – 1» С ЧЕЛОВЕКОМ НА БОРТУ. ЮРИЙ АЛЕКСЕЕВИЧ ГАГАРИН   ПОКОРИЛ КОСМОС. </vt:lpstr>
      <vt:lpstr>Слайд 3</vt:lpstr>
      <vt:lpstr>Слайд 4</vt:lpstr>
      <vt:lpstr> КОНКУРС  «ПЛАНЕТЫ»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25</cp:revision>
  <cp:lastPrinted>1601-01-01T00:00:00Z</cp:lastPrinted>
  <dcterms:created xsi:type="dcterms:W3CDTF">2011-04-10T17:45:23Z</dcterms:created>
  <dcterms:modified xsi:type="dcterms:W3CDTF">2018-04-21T13:18:54Z</dcterms:modified>
</cp:coreProperties>
</file>