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A0B-F0A0-47D1-8C29-9C1F2D5E016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304-FA13-4E1D-BCBA-D47776753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A0B-F0A0-47D1-8C29-9C1F2D5E016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304-FA13-4E1D-BCBA-D47776753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A0B-F0A0-47D1-8C29-9C1F2D5E016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304-FA13-4E1D-BCBA-D47776753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A0B-F0A0-47D1-8C29-9C1F2D5E016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304-FA13-4E1D-BCBA-D47776753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A0B-F0A0-47D1-8C29-9C1F2D5E016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304-FA13-4E1D-BCBA-D47776753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A0B-F0A0-47D1-8C29-9C1F2D5E016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304-FA13-4E1D-BCBA-D47776753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A0B-F0A0-47D1-8C29-9C1F2D5E016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304-FA13-4E1D-BCBA-D47776753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A0B-F0A0-47D1-8C29-9C1F2D5E016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304-FA13-4E1D-BCBA-D47776753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A0B-F0A0-47D1-8C29-9C1F2D5E016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304-FA13-4E1D-BCBA-D47776753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A0B-F0A0-47D1-8C29-9C1F2D5E016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304-FA13-4E1D-BCBA-D47776753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A0B-F0A0-47D1-8C29-9C1F2D5E016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0304-FA13-4E1D-BCBA-D47776753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9A0B-F0A0-47D1-8C29-9C1F2D5E016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0304-FA13-4E1D-BCBA-D477767530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000109"/>
            <a:ext cx="9001156" cy="2600342"/>
          </a:xfrm>
        </p:spPr>
        <p:txBody>
          <a:bodyPr>
            <a:normAutofit fontScale="90000"/>
          </a:bodyPr>
          <a:lstStyle/>
          <a:p>
            <a:r>
              <a:rPr lang="ru-RU" sz="8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Золотая </a:t>
            </a:r>
            <a:r>
              <a:rPr lang="ru-RU" sz="8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волшебница </a:t>
            </a:r>
            <a:r>
              <a:rPr lang="ru-RU" sz="8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8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5857892"/>
            <a:ext cx="5143504" cy="785818"/>
          </a:xfrm>
        </p:spPr>
        <p:txBody>
          <a:bodyPr>
            <a:normAutofit fontScale="92500" lnSpcReduction="20000"/>
          </a:bodyPr>
          <a:lstStyle/>
          <a:p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: учитель начальных классов Денисенко М.Е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фон осенние лист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2"/>
            <a:ext cx="9144000" cy="68579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58246" cy="257176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Ноябрь – последний месяц осени. Его древнегреческое название –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от слова «груда», что значило разъезженный, плохой и замёрзший путь. В ноябре небо нередко закрыто тяжёлыми облаками, идёт снег пополам с дождём.</a:t>
            </a:r>
            <a:b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осень и ее брат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143768" cy="78579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осень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000109"/>
            <a:ext cx="9001156" cy="260034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осень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4" name="Picture 8" descr="Картинки по запросу осень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6" name="Picture 10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12990"/>
            <a:ext cx="5643602" cy="6845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Autumn_Closeup_White_504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6700" b="1" i="1" dirty="0">
                <a:latin typeface="Times New Roman" pitchFamily="18" charset="0"/>
                <a:cs typeface="Times New Roman" pitchFamily="18" charset="0"/>
              </a:rPr>
              <a:t>Загадки </a:t>
            </a:r>
            <a:r>
              <a:rPr lang="ru-RU" sz="6700" b="1" i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6700" b="1" i="1" dirty="0">
                <a:latin typeface="Times New Roman" pitchFamily="18" charset="0"/>
                <a:cs typeface="Times New Roman" pitchFamily="18" charset="0"/>
              </a:rPr>
              <a:t>осени: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4" name="Picture 4" descr="Картинки по запросу трава осення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5346"/>
            <a:ext cx="9144000" cy="5862654"/>
          </a:xfrm>
          <a:prstGeom prst="rect">
            <a:avLst/>
          </a:prstGeom>
          <a:noFill/>
        </p:spPr>
      </p:pic>
      <p:pic>
        <p:nvPicPr>
          <p:cNvPr id="15366" name="Picture 6" descr="Картинки по запросу вет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pic>
        <p:nvPicPr>
          <p:cNvPr id="15368" name="Picture 8" descr="Картинки по запросу дожд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  <p:pic>
        <p:nvPicPr>
          <p:cNvPr id="15370" name="Picture 10" descr="Картинки по запросу лис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840061"/>
            <a:ext cx="5786478" cy="6017939"/>
          </a:xfrm>
          <a:prstGeom prst="rect">
            <a:avLst/>
          </a:prstGeom>
          <a:noFill/>
        </p:spPr>
      </p:pic>
      <p:pic>
        <p:nvPicPr>
          <p:cNvPr id="15372" name="Picture 12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liveinternet.ru/images/attach/c/5/88/627/88627851_large_img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фон осенние лист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2"/>
            <a:ext cx="9144000" cy="68579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8632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Сентябрь – младший брат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осени. Название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сентября происходит от латинского «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септимус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и означает «седьмой». В древнерусском календаре сентябрь был седьмым по счёту от начала года. Первым тогда считали март, а не январь, как в современном календаре. В Древней Руси первый день сентября был первой встречей осени и назывался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летопроводцем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проводами лета. Сентябрь – самый сухой месяц осени. Эти теплые деньки осени называются бабьим летом. Бабье лето обычно продолжается одну – две недели. Это самое лучшее время для сбора грибов.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Autumn_Closeup_White_504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-1"/>
            <a:ext cx="9144000" cy="68579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r>
              <a:rPr lang="ru-RU" sz="6000" b="1" i="1" dirty="0">
                <a:latin typeface="Times New Roman" pitchFamily="18" charset="0"/>
                <a:cs typeface="Times New Roman" pitchFamily="18" charset="0"/>
              </a:rPr>
              <a:t>Грибные частушки: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Картинки по запросу гриб боров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pic>
        <p:nvPicPr>
          <p:cNvPr id="18438" name="Picture 6" descr="Картинки по запросу гриб опен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pic>
        <p:nvPicPr>
          <p:cNvPr id="18440" name="Picture 8" descr="Картинки по запросу гриб сморчок 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  <p:pic>
        <p:nvPicPr>
          <p:cNvPr id="18442" name="Picture 10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4423"/>
            <a:ext cx="9144000" cy="5643578"/>
          </a:xfrm>
          <a:prstGeom prst="rect">
            <a:avLst/>
          </a:prstGeom>
          <a:noFill/>
        </p:spPr>
      </p:pic>
      <p:pic>
        <p:nvPicPr>
          <p:cNvPr id="18444" name="Picture 12" descr="Картинки по запросу гриб грузд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14430"/>
            <a:ext cx="9144000" cy="5643570"/>
          </a:xfrm>
          <a:prstGeom prst="rect">
            <a:avLst/>
          </a:prstGeom>
          <a:noFill/>
        </p:spPr>
      </p:pic>
      <p:pic>
        <p:nvPicPr>
          <p:cNvPr id="18446" name="Picture 14" descr="Картинки по запросу гриб подосинови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pic>
        <p:nvPicPr>
          <p:cNvPr id="18448" name="Picture 16" descr="Картинки по запросу поганк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</p:spPr>
      </p:pic>
      <p:pic>
        <p:nvPicPr>
          <p:cNvPr id="18450" name="Picture 18" descr="Картинки по запросу мухомор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000109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5/88/628/88628119_large_img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фон осенние лист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2"/>
            <a:ext cx="9144000" cy="68579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58246" cy="421481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Октябрь называют вершиной осени. Почему? (Это середина осени).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Хмурень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так называли октябрь в старину. Называют его ещё вечером года. В это время природа готовится ко сну. Дел у всех невпроворот. Деревьям надо вовремя сбросить листву, насекомым – схорониться в лесную подстилку или забиться в щели, последним птицам поспешить с отлётом.</a:t>
            </a:r>
            <a:b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0.liveinternet.ru/images/attach/c/5/88/628/88628122_large_img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219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Золотая волшебница Осень. </vt:lpstr>
      <vt:lpstr> </vt:lpstr>
      <vt:lpstr>Загадки от осени: </vt:lpstr>
      <vt:lpstr>Слайд 4</vt:lpstr>
      <vt:lpstr>Сентябрь – младший брат осени. Название сентября происходит от латинского «септимус» и означает «седьмой». В древнерусском календаре сентябрь был седьмым по счёту от начала года. Первым тогда считали март, а не январь, как в современном календаре. В Древней Руси первый день сентября был первой встречей осени и назывался летопроводцем – проводами лета. Сентябрь – самый сухой месяц осени. Эти теплые деньки осени называются бабьим летом. Бабье лето обычно продолжается одну – две недели. Это самое лучшее время для сбора грибов.</vt:lpstr>
      <vt:lpstr>Грибные частушки:</vt:lpstr>
      <vt:lpstr>Слайд 7</vt:lpstr>
      <vt:lpstr>Октябрь называют вершиной осени. Почему? (Это середина осени). Хмурень – так называли октябрь в старину. Называют его ещё вечером года. В это время природа готовится ко сну. Дел у всех невпроворот. Деревьям надо вовремя сбросить листву, насекомым – схорониться в лесную подстилку или забиться в щели, последним птицам поспешить с отлётом. </vt:lpstr>
      <vt:lpstr>Слайд 9</vt:lpstr>
      <vt:lpstr>Ноябрь – последний месяц осени. Его древнегреческое название – грудень, от слова «груда», что значило разъезженный, плохой и замёрзший путь. В ноябре небо нередко закрыто тяжёлыми облаками, идёт снег пополам с дождём.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волшебница Осень.</dc:title>
  <dc:creator>User</dc:creator>
  <cp:lastModifiedBy>User</cp:lastModifiedBy>
  <cp:revision>7</cp:revision>
  <dcterms:created xsi:type="dcterms:W3CDTF">2017-11-19T12:08:10Z</dcterms:created>
  <dcterms:modified xsi:type="dcterms:W3CDTF">2017-11-19T12:58:05Z</dcterms:modified>
</cp:coreProperties>
</file>