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2" r:id="rId1"/>
  </p:sldMasterIdLst>
  <p:sldIdLst>
    <p:sldId id="265" r:id="rId2"/>
    <p:sldId id="256" r:id="rId3"/>
    <p:sldId id="261" r:id="rId4"/>
    <p:sldId id="262" r:id="rId5"/>
    <p:sldId id="263" r:id="rId6"/>
    <p:sldId id="259" r:id="rId7"/>
    <p:sldId id="258" r:id="rId8"/>
    <p:sldId id="257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419" autoAdjust="0"/>
    <p:restoredTop sz="93122" autoAdjust="0"/>
  </p:normalViewPr>
  <p:slideViewPr>
    <p:cSldViewPr>
      <p:cViewPr varScale="1">
        <p:scale>
          <a:sx n="75" d="100"/>
          <a:sy n="75" d="100"/>
        </p:scale>
        <p:origin x="-94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7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12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13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7ECEB-4D3D-4583-9B60-42A8C3EF2583}" type="datetimeFigureOut">
              <a:rPr lang="ru-RU"/>
              <a:pPr>
                <a:defRPr/>
              </a:pPr>
              <a:t>16.05.2016</a:t>
            </a:fld>
            <a:endParaRPr lang="ru-RU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58EB3-1846-4DE7-82B4-364B9CFE5D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9AA6F-5EBB-461F-A216-F06D68E7C0D9}" type="datetimeFigureOut">
              <a:rPr lang="ru-RU"/>
              <a:pPr>
                <a:defRPr/>
              </a:pPr>
              <a:t>16.05.2016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D114F-CA76-4B00-868D-87254DD15B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34EC3-5BB1-4718-ABB5-4034AD36262D}" type="datetimeFigureOut">
              <a:rPr lang="ru-RU"/>
              <a:pPr>
                <a:defRPr/>
              </a:pPr>
              <a:t>16.05.2016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5343C-EC52-4E5A-8C8E-C58FB59509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6F0D6-B81A-432A-AF0C-09781B27DAC8}" type="datetimeFigureOut">
              <a:rPr lang="ru-RU"/>
              <a:pPr>
                <a:defRPr/>
              </a:pPr>
              <a:t>16.05.2016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4ED8A-D25E-4E98-9D97-2AF731ABAB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6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4767D-39C8-4870-959F-26BAC4A7441F}" type="datetimeFigureOut">
              <a:rPr lang="ru-RU"/>
              <a:pPr>
                <a:defRPr/>
              </a:pPr>
              <a:t>16.05.2016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104FE-8B4F-48B1-B0FD-FA17C28840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CBEA2-5CEF-4319-AA88-0239E7C6B8D3}" type="datetimeFigureOut">
              <a:rPr lang="ru-RU"/>
              <a:pPr>
                <a:defRPr/>
              </a:pPr>
              <a:t>16.05.2016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B3521-8E11-46E0-84FF-FBF8D22327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9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16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7D099-DC49-426E-9499-BBB1A7C9CC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544962-6647-4283-8E7B-047AA2BE82D4}" type="datetimeFigureOut">
              <a:rPr lang="ru-RU"/>
              <a:pPr>
                <a:defRPr/>
              </a:pPr>
              <a:t>16.05.2016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F25DB-0669-4973-A5C2-36D0544348B0}" type="datetimeFigureOut">
              <a:rPr lang="ru-RU"/>
              <a:pPr>
                <a:defRPr/>
              </a:pPr>
              <a:t>16.05.2016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4FB65-62AD-4ABD-AC85-CDCE807357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5157A-73CA-4109-82F9-12F45424287B}" type="datetimeFigureOut">
              <a:rPr lang="ru-RU"/>
              <a:pPr>
                <a:defRPr/>
              </a:pPr>
              <a:t>16.05.2016</a:t>
            </a:fld>
            <a:endParaRPr lang="ru-RU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8A416-631F-41FD-A781-5EBD61EF54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EE320-2D36-4C44-9634-68DD494DA0E2}" type="datetimeFigureOut">
              <a:rPr lang="ru-RU"/>
              <a:pPr>
                <a:defRPr/>
              </a:pPr>
              <a:t>16.05.2016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D4AF9-0C31-477D-B91E-737CB06160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EBCFD-C11C-41C8-844D-BD60DCD0114C}" type="datetimeFigureOut">
              <a:rPr lang="ru-RU"/>
              <a:pPr>
                <a:defRPr/>
              </a:pPr>
              <a:t>16.05.2016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EDA77-EA10-487D-B7C7-7D5CCF2DF8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1DE9C52B-3D8F-48C4-88B7-667B8984CF94}" type="datetimeFigureOut">
              <a:rPr lang="ru-RU"/>
              <a:pPr>
                <a:defRPr/>
              </a:pPr>
              <a:t>16.05.2016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86128B81-4498-45C1-8F53-9FA2520128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64" r:id="rId1"/>
    <p:sldLayoutId id="2147484163" r:id="rId2"/>
    <p:sldLayoutId id="2147484165" r:id="rId3"/>
    <p:sldLayoutId id="2147484162" r:id="rId4"/>
    <p:sldLayoutId id="2147484166" r:id="rId5"/>
    <p:sldLayoutId id="2147484161" r:id="rId6"/>
    <p:sldLayoutId id="2147484160" r:id="rId7"/>
    <p:sldLayoutId id="2147484167" r:id="rId8"/>
    <p:sldLayoutId id="2147484168" r:id="rId9"/>
    <p:sldLayoutId id="2147484159" r:id="rId10"/>
    <p:sldLayoutId id="214748415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300"/>
        </a:spcBef>
        <a:spcAft>
          <a:spcPct val="0"/>
        </a:spcAft>
        <a:buClr>
          <a:srgbClr val="9759A4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ts val="300"/>
        </a:spcBef>
        <a:spcAft>
          <a:spcPct val="0"/>
        </a:spcAft>
        <a:buClr>
          <a:srgbClr val="7D4989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ts val="300"/>
        </a:spcBef>
        <a:spcAft>
          <a:spcPct val="0"/>
        </a:spcAft>
        <a:buClr>
          <a:srgbClr val="9759A4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ts val="338"/>
        </a:spcBef>
        <a:spcAft>
          <a:spcPct val="0"/>
        </a:spcAft>
        <a:buClr>
          <a:srgbClr val="9759A4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57188" y="214313"/>
            <a:ext cx="8305800" cy="4365625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9600" b="1" dirty="0" smtClean="0"/>
              <a:t>My   pet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sz="9600" b="1" dirty="0"/>
          </a:p>
        </p:txBody>
      </p:sp>
      <p:pic>
        <p:nvPicPr>
          <p:cNvPr id="13314" name="Picture 6" descr="C:\Documents and Settings\Admin\Рабочий стол\Pictures\2008-01-09\животные\1947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63" y="2071688"/>
            <a:ext cx="2663825" cy="380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7" descr="C:\Documents and Settings\Admin\Рабочий стол\Pictures\2008-01-09\животные\0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5" y="1714500"/>
            <a:ext cx="3787775" cy="284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TextBox 5"/>
          <p:cNvSpPr txBox="1">
            <a:spLocks noChangeArrowheads="1"/>
          </p:cNvSpPr>
          <p:nvPr/>
        </p:nvSpPr>
        <p:spPr bwMode="auto">
          <a:xfrm>
            <a:off x="5072063" y="4857750"/>
            <a:ext cx="4071937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nstantia" pitchFamily="18" charset="0"/>
              </a:rPr>
              <a:t>Автор: Алексеева Виктория Константиновна</a:t>
            </a:r>
          </a:p>
          <a:p>
            <a:r>
              <a:rPr lang="ru-RU">
                <a:latin typeface="Constantia" pitchFamily="18" charset="0"/>
              </a:rPr>
              <a:t>Учитель английского языка</a:t>
            </a:r>
          </a:p>
          <a:p>
            <a:r>
              <a:rPr lang="ru-RU">
                <a:latin typeface="Constantia" pitchFamily="18" charset="0"/>
              </a:rPr>
              <a:t>МОУ СОШ №12 г. Усолье-Сибирское Иркутской области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2275" y="404813"/>
            <a:ext cx="2016125" cy="6048375"/>
          </a:xfrm>
          <a:solidFill>
            <a:schemeClr val="bg2">
              <a:lumMod val="50000"/>
            </a:schemeClr>
          </a:solidFill>
        </p:spPr>
        <p:txBody>
          <a:bodyPr/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4400" dirty="0" smtClean="0"/>
              <a:t>ears         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4400" dirty="0" smtClean="0"/>
              <a:t>tail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4400" dirty="0" smtClean="0"/>
              <a:t>teeth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4400" dirty="0"/>
              <a:t>e</a:t>
            </a:r>
            <a:r>
              <a:rPr lang="en-US" sz="4400" dirty="0" smtClean="0"/>
              <a:t>yes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4400" dirty="0"/>
              <a:t>f</a:t>
            </a:r>
            <a:r>
              <a:rPr lang="en-US" sz="4400" dirty="0" smtClean="0"/>
              <a:t>ace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4400" dirty="0" smtClean="0"/>
              <a:t>neck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4400" dirty="0"/>
              <a:t>n</a:t>
            </a:r>
            <a:r>
              <a:rPr lang="en-US" sz="4400" dirty="0" smtClean="0"/>
              <a:t>ose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6011863" y="333375"/>
            <a:ext cx="1873250" cy="6048375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>
            <a:norm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r>
              <a:rPr lang="en-US" sz="4400" dirty="0">
                <a:latin typeface="+mn-lt"/>
              </a:rPr>
              <a:t>big         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r>
              <a:rPr lang="en-US" sz="4400" dirty="0">
                <a:latin typeface="+mn-lt"/>
              </a:rPr>
              <a:t>long 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r>
              <a:rPr lang="en-US" sz="4400" dirty="0">
                <a:latin typeface="+mn-lt"/>
              </a:rPr>
              <a:t>strong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r>
              <a:rPr lang="en-US" sz="4400" dirty="0">
                <a:latin typeface="+mn-lt"/>
              </a:rPr>
              <a:t>sad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r>
              <a:rPr lang="en-US" sz="4400" dirty="0">
                <a:latin typeface="+mn-lt"/>
              </a:rPr>
              <a:t>funny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r>
              <a:rPr lang="en-US" sz="4400" dirty="0">
                <a:latin typeface="+mn-lt"/>
              </a:rPr>
              <a:t>black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r>
              <a:rPr lang="en-US" sz="4400" dirty="0">
                <a:latin typeface="+mn-lt"/>
              </a:rPr>
              <a:t>little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endParaRPr lang="ru-RU" sz="280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276475"/>
            <a:ext cx="8229600" cy="38195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8000" dirty="0" smtClean="0">
                <a:solidFill>
                  <a:schemeClr val="accent1">
                    <a:lumMod val="50000"/>
                  </a:schemeClr>
                </a:solidFill>
              </a:rPr>
              <a:t>        It is …</a:t>
            </a:r>
            <a:endParaRPr lang="ru-RU" sz="80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5362" name="Picture 17" descr="C:\Documents and Settings\Admin\Рабочий стол\Pictures\2008-01-09\животные\1807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1275" y="549275"/>
            <a:ext cx="2320925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18" descr="C:\Documents and Settings\Admin\Рабочий стол\Pictures\2008-01-09\животные\184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1550" y="404813"/>
            <a:ext cx="1955800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19" descr="C:\Documents and Settings\Admin\Рабочий стол\Pictures\2008-01-09\животные\18269.bm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88125" y="1557338"/>
            <a:ext cx="2166938" cy="179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21" descr="C:\Documents and Settings\Admin\Рабочий стол\Pictures\2008-01-09\животные\1867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03575" y="3860800"/>
            <a:ext cx="2162175" cy="262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22" descr="C:\Documents and Settings\Admin\Рабочий стол\Pictures\2008-01-09\море\2011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16688" y="3789363"/>
            <a:ext cx="1773237" cy="266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23" descr="C:\Documents and Settings\Admin\Рабочий стол\Pictures\2008-01-09\птицы\1912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95288" y="3284538"/>
            <a:ext cx="2386012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9600" dirty="0" smtClean="0"/>
              <a:t>      </a:t>
            </a:r>
            <a:r>
              <a:rPr lang="en-US" sz="9600" b="1" dirty="0" smtClean="0">
                <a:solidFill>
                  <a:schemeClr val="accent1">
                    <a:lumMod val="50000"/>
                  </a:schemeClr>
                </a:solidFill>
              </a:rPr>
              <a:t>It can…</a:t>
            </a:r>
            <a:endParaRPr lang="ru-RU" sz="9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6386" name="Picture 24" descr="C:\Documents and Settings\Admin\Рабочий стол\Pictures\2008-01-09\птицы\1948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260350"/>
            <a:ext cx="2447925" cy="183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25" descr="C:\Documents and Settings\Admin\Рабочий стол\Pictures\2008-01-09\море\203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088" y="3068638"/>
            <a:ext cx="2511425" cy="327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27" descr="C:\Documents and Settings\Admin\Рабочий стол\Pictures\2008-01-09\животные\wallpapers_cats_106-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72225" y="333375"/>
            <a:ext cx="2359025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26" descr="C:\Documents and Settings\Admin\Мои документы\Мои рисунки\113042466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51275" y="4365625"/>
            <a:ext cx="2652713" cy="198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28" descr="C:\Documents and Settings\Admin\Мои документы\Мои рисунки\thumbnailCADM55Q3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04025" y="2997200"/>
            <a:ext cx="1993900" cy="253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420938"/>
            <a:ext cx="8229600" cy="3675062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9600" dirty="0" smtClean="0"/>
              <a:t>   </a:t>
            </a:r>
            <a:r>
              <a:rPr lang="en-US" sz="9600" b="1" dirty="0" smtClean="0">
                <a:solidFill>
                  <a:schemeClr val="accent1">
                    <a:lumMod val="50000"/>
                  </a:schemeClr>
                </a:solidFill>
              </a:rPr>
              <a:t>It likes…</a:t>
            </a:r>
            <a:endParaRPr lang="ru-RU" sz="9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7410" name="Picture 16" descr="C:\Documents and Settings\Admin\Рабочий стол\Pictures\2008-01-09\еда\thumbnailCAFMZ40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4005263"/>
            <a:ext cx="2543175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13" descr="C:\Documents and Settings\Admin\Рабочий стол\Pictures\2008-01-09\еда\16417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0425" y="549275"/>
            <a:ext cx="2455863" cy="190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15" descr="C:\Documents and Settings\Admin\Рабочий стол\Pictures\2008-01-09\еда\1280132780_3a30d2f5a1b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1188" y="620713"/>
            <a:ext cx="1922462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14" descr="C:\Documents and Settings\Admin\Рабочий стол\Pictures\2008-01-09\еда\corn-782175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03575" y="476250"/>
            <a:ext cx="2274888" cy="171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11" descr="C:\Documents and Settings\Admin\Рабочий стол\Pictures\2008-01-09\еда\12498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75463" y="3141663"/>
            <a:ext cx="1990725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Picture 10" descr="C:\Documents and Settings\Admin\Рабочий стол\Pictures\2008-01-09\еда\12485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924300" y="4365625"/>
            <a:ext cx="2422525" cy="187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825" y="333375"/>
            <a:ext cx="8642350" cy="604837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I have got a pet.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It is …( a cat/a fish/a parrot)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It is … (white/black/red)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It has …(a long tail/big eyes/a funny face)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It can … (jump/swim/fly)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I like my pet.</a:t>
            </a:r>
            <a:endParaRPr lang="ru-RU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8434" name="Picture 5" descr="C:\Documents and Settings\Admin\Рабочий стол\Pictures\2008-01-09\животные\00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4075" y="4149725"/>
            <a:ext cx="2500313" cy="195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8" descr="C:\Documents and Settings\Admin\Рабочий стол\Pictures\2008-01-09\птицы\14627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0425" y="3141663"/>
            <a:ext cx="2097088" cy="312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9" descr="C:\Documents and Settings\Admin\Рабочий стол\Pictures\2008-01-09\море\201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00788" y="476250"/>
            <a:ext cx="2636837" cy="175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388" y="476250"/>
            <a:ext cx="8713787" cy="583247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I have got a pet.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It is …( a giraffe/a crocodile/a monkey)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It is … (brown and yellow/…/…)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It has …(funny ears/a long…/a … tail)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It can … (walk/…/…)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It likes … (oranges/…/…)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I like my pet.</a:t>
            </a:r>
            <a:endParaRPr lang="ru-RU" sz="3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19458" name="Picture 2" descr="C:\Documents and Settings\Admin\Рабочий стол\Pictures\Мои рисунки\Карт_2\Животные\PO_wl_014_Chimpanz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3663" y="2997200"/>
            <a:ext cx="2317750" cy="304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2" descr="C:\Documents and Settings\Admin\Рабочий стол\Pictures\Мои рисунки\Карт_2\Животные\PO_wl_027_giraf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988" y="4387850"/>
            <a:ext cx="1800225" cy="218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3" descr="C:\Documents and Settings\Admin\Рабочий стол\Pictures\Мои рисунки\Карт_2\Животные\PO_wl_002_Alligator_d'Ameriqu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24300" y="3975100"/>
            <a:ext cx="2057400" cy="248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en-US" sz="7200" b="1" smtClean="0"/>
              <a:t>Thank you </a:t>
            </a:r>
          </a:p>
          <a:p>
            <a:pPr algn="ctr">
              <a:buFont typeface="Wingdings 2" pitchFamily="18" charset="2"/>
              <a:buNone/>
            </a:pPr>
            <a:r>
              <a:rPr lang="en-US" sz="7200" b="1" smtClean="0"/>
              <a:t>for your work!</a:t>
            </a:r>
            <a:endParaRPr lang="ru-RU" sz="72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139</TotalTime>
  <Words>142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Бумажная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Windows User</cp:lastModifiedBy>
  <cp:revision>20</cp:revision>
  <dcterms:created xsi:type="dcterms:W3CDTF">2011-01-18T09:42:23Z</dcterms:created>
  <dcterms:modified xsi:type="dcterms:W3CDTF">2016-05-16T11:29:22Z</dcterms:modified>
</cp:coreProperties>
</file>