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1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8172480" cy="229741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Иван Андреевич Крылов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«Зеркало и обезьяна».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517232"/>
            <a:ext cx="5040560" cy="7200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учитель начальных классов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Денисенко М.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Крылов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Иван Андреевич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6667500" cy="4735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786842" cy="635798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Речевая разминка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Уж сколько раз твердили миру,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Что лесть гнусна, вредна; но только все не впрок,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 в сердце льстец всегда отыщет уголок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60649"/>
            <a:ext cx="7963818" cy="6025871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Словарная работа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Образ —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вид, облик.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Кум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крестный отец по отношению к родителям крестника и к крестной.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Ужимки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гримасы; неестественные телодвижения.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Сатира —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обличающее, бичующее осмеяние.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На руку нечист —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нечестен, вороват.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>
            <a:noAutofit/>
          </a:bodyPr>
          <a:lstStyle/>
          <a:p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Басни дедушки Крылова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F:\Басни дедушки Крылова\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"/>
            <a:ext cx="9448800" cy="7086601"/>
          </a:xfrm>
          <a:prstGeom prst="rect">
            <a:avLst/>
          </a:prstGeom>
          <a:noFill/>
        </p:spPr>
      </p:pic>
      <p:pic>
        <p:nvPicPr>
          <p:cNvPr id="5" name="Picture 4" descr="F:\Басни дедушки Крылова\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9448800" cy="7086600"/>
          </a:xfrm>
          <a:prstGeom prst="rect">
            <a:avLst/>
          </a:prstGeom>
          <a:noFill/>
        </p:spPr>
      </p:pic>
      <p:pic>
        <p:nvPicPr>
          <p:cNvPr id="1029" name="Picture 5" descr="F:\Басни дедушки Крылова\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0"/>
            <a:ext cx="9448800" cy="7086600"/>
          </a:xfrm>
          <a:prstGeom prst="rect">
            <a:avLst/>
          </a:prstGeom>
          <a:noFill/>
        </p:spPr>
      </p:pic>
      <p:pic>
        <p:nvPicPr>
          <p:cNvPr id="6" name="Picture 6" descr="F:\Басни дедушки Крылова\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04800" y="0"/>
            <a:ext cx="9448800" cy="7086600"/>
          </a:xfrm>
          <a:prstGeom prst="rect">
            <a:avLst/>
          </a:prstGeom>
          <a:noFill/>
        </p:spPr>
      </p:pic>
      <p:pic>
        <p:nvPicPr>
          <p:cNvPr id="7" name="Picture 7" descr="F:\Басни дедушки Крылова\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04800" y="0"/>
            <a:ext cx="94488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60649"/>
            <a:ext cx="7821512" cy="439248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с.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136 - 137 выразительное чтение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картинки школь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400424"/>
            <a:ext cx="3771900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20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Иван Андреевич Крылов «Зеркало и обезьяна».</vt:lpstr>
      <vt:lpstr>Крылов Иван Андреевич</vt:lpstr>
      <vt:lpstr>Речевая разминка Уж сколько раз твердили миру, Что лесть гнусна, вредна; но только все не впрок, И в сердце льстец всегда отыщет уголок</vt:lpstr>
      <vt:lpstr>                                    Словарная работа Образ — вид, облик. Кум - крестный отец по отношению к родителям крестника и к крестной. Ужимки - гримасы; неестественные телодвижения.  Сатира — обличающее, бичующее осмеяние.  На руку нечист — нечестен, вороват.  </vt:lpstr>
      <vt:lpstr>Слайд 5</vt:lpstr>
      <vt:lpstr>Домашнее задание:  с.136 - 137 выразительное чтение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Андреевич Крылов</dc:title>
  <dc:creator>user</dc:creator>
  <cp:lastModifiedBy>User</cp:lastModifiedBy>
  <cp:revision>13</cp:revision>
  <dcterms:created xsi:type="dcterms:W3CDTF">2017-11-12T07:37:44Z</dcterms:created>
  <dcterms:modified xsi:type="dcterms:W3CDTF">2017-11-14T18:31:02Z</dcterms:modified>
</cp:coreProperties>
</file>