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4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7AB7E-3600-4078-A9F5-7518198098BE}" type="datetimeFigureOut">
              <a:rPr lang="ru-RU" smtClean="0"/>
              <a:pPr/>
              <a:t>14.11.2017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CAD7DE-0F32-47D0-B318-B02F1D88B3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Похожее изображе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4016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8172480" cy="2297415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 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«Зеркало и обезьяна».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851920" y="5517232"/>
            <a:ext cx="5040560" cy="72008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Подготовила: учитель начальных классов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Денисенко М. </a:t>
            </a:r>
            <a:r>
              <a:rPr lang="ru-RU" sz="20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Е.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Крылов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Иван Андреевич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 descr="Похожее изображе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844824"/>
            <a:ext cx="6667500" cy="47358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285728"/>
            <a:ext cx="8786842" cy="6357982"/>
          </a:xfrm>
        </p:spPr>
        <p:txBody>
          <a:bodyPr>
            <a:no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Речевая разминка</a:t>
            </a:r>
            <a:r>
              <a:rPr lang="ru-RU" sz="6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Уж сколько раз твердили миру,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Что лесть гнусна, вредна; но только все не впрок,</a:t>
            </a:r>
            <a:br>
              <a:rPr lang="ru-RU" sz="5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И в сердце льстец всегда отыщет уголок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60649"/>
            <a:ext cx="7963818" cy="6025871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                    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            Словарная работа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Образ —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вид, облик.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Кум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крестный отец по отношению к родителям крестника и к крестной.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Ужимки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гримасы; неестественные телодвижения.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Сатира —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обличающее, бичующее осмеяние. </a:t>
            </a:r>
            <a:br>
              <a:rPr lang="ru-RU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На руку нечист —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нечестен, вороват.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080119"/>
          </a:xfrm>
        </p:spPr>
        <p:txBody>
          <a:bodyPr>
            <a:noAutofit/>
          </a:bodyPr>
          <a:lstStyle/>
          <a:p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F:\Басни дедушки Крылова\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F:\Басни дедушки Крылова\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2"/>
            <a:ext cx="9448800" cy="7086601"/>
          </a:xfrm>
          <a:prstGeom prst="rect">
            <a:avLst/>
          </a:prstGeom>
          <a:noFill/>
        </p:spPr>
      </p:pic>
      <p:pic>
        <p:nvPicPr>
          <p:cNvPr id="5" name="Picture 4" descr="F:\Басни дедушки Крылова\2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304800" y="0"/>
            <a:ext cx="9448800" cy="7086600"/>
          </a:xfrm>
          <a:prstGeom prst="rect">
            <a:avLst/>
          </a:prstGeom>
          <a:noFill/>
        </p:spPr>
      </p:pic>
      <p:pic>
        <p:nvPicPr>
          <p:cNvPr id="1029" name="Picture 5" descr="F:\Басни дедушки Крылова\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304800" y="0"/>
            <a:ext cx="9448800" cy="7086600"/>
          </a:xfrm>
          <a:prstGeom prst="rect">
            <a:avLst/>
          </a:prstGeom>
          <a:noFill/>
        </p:spPr>
      </p:pic>
      <p:pic>
        <p:nvPicPr>
          <p:cNvPr id="6" name="Picture 6" descr="F:\Басни дедушки Крылова\2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-304800" y="0"/>
            <a:ext cx="9448800" cy="7086600"/>
          </a:xfrm>
          <a:prstGeom prst="rect">
            <a:avLst/>
          </a:prstGeom>
          <a:noFill/>
        </p:spPr>
      </p:pic>
      <p:pic>
        <p:nvPicPr>
          <p:cNvPr id="7" name="Picture 7" descr="F:\Басни дедушки Крылова\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304800" y="0"/>
            <a:ext cx="9448800" cy="7086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Картинки по запросу фон для презентации по литератур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260649"/>
            <a:ext cx="7821512" cy="4392487"/>
          </a:xfrm>
        </p:spPr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Домашнее задание: </a:t>
            </a:r>
            <a:br>
              <a:rPr lang="ru-RU" sz="6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с.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136 - 137 выразительное чтение</a:t>
            </a:r>
            <a:br>
              <a:rPr lang="ru-RU" sz="6000" dirty="0" smtClean="0">
                <a:latin typeface="Times New Roman" pitchFamily="18" charset="0"/>
                <a:cs typeface="Times New Roman" pitchFamily="18" charset="0"/>
              </a:rPr>
            </a:b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Картинки по запросу картинки школьны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400424"/>
            <a:ext cx="3771900" cy="34575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20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Иван Андреевич Крылов «Зеркало и обезьяна».</vt:lpstr>
      <vt:lpstr>Крылов Иван Андреевич</vt:lpstr>
      <vt:lpstr>Речевая разминка Уж сколько раз твердили миру, Что лесть гнусна, вредна; но только все не впрок, И в сердце льстец всегда отыщет уголок</vt:lpstr>
      <vt:lpstr>                                    Словарная работа Образ — вид, облик. Кум - крестный отец по отношению к родителям крестника и к крестной. Ужимки - гримасы; неестественные телодвижения.  Сатира — обличающее, бичующее осмеяние.  На руку нечист — нечестен, вороват.  </vt:lpstr>
      <vt:lpstr>Слайд 5</vt:lpstr>
      <vt:lpstr>Домашнее задание:  с.136 - 137 выразительное чтение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Иван Андреевич Крылов</dc:title>
  <dc:creator>user</dc:creator>
  <cp:lastModifiedBy>User</cp:lastModifiedBy>
  <cp:revision>13</cp:revision>
  <dcterms:created xsi:type="dcterms:W3CDTF">2017-11-12T07:37:44Z</dcterms:created>
  <dcterms:modified xsi:type="dcterms:W3CDTF">2017-11-14T18:31:02Z</dcterms:modified>
</cp:coreProperties>
</file>