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71" r:id="rId6"/>
    <p:sldId id="265" r:id="rId7"/>
    <p:sldId id="268" r:id="rId8"/>
    <p:sldId id="269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AB7E-3600-4078-A9F5-7518198098B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1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29741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Басни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И. А. Крылова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5040560" cy="7200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Денисенко М.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Крылов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Иван Андреевич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667500" cy="473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Басни дедушки Крылова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80" y="0"/>
            <a:ext cx="9163080" cy="6872310"/>
          </a:xfrm>
          <a:prstGeom prst="rect">
            <a:avLst/>
          </a:prstGeom>
          <a:noFill/>
        </p:spPr>
      </p:pic>
      <p:pic>
        <p:nvPicPr>
          <p:cNvPr id="4" name="Picture 3" descr="F:\Басни дедушки Крылова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  <p:pic>
        <p:nvPicPr>
          <p:cNvPr id="5" name="Picture 4" descr="F:\Басни дедушки Крылова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  <p:pic>
        <p:nvPicPr>
          <p:cNvPr id="1029" name="Picture 5" descr="F:\Басни дедушки Крылова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2"/>
            <a:ext cx="9448800" cy="7086601"/>
          </a:xfrm>
          <a:prstGeom prst="rect">
            <a:avLst/>
          </a:prstGeom>
          <a:noFill/>
        </p:spPr>
      </p:pic>
      <p:pic>
        <p:nvPicPr>
          <p:cNvPr id="6" name="Picture 6" descr="F:\Басни дедушки Крылова\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0"/>
            <a:ext cx="9429784" cy="7143776"/>
          </a:xfrm>
          <a:prstGeom prst="rect">
            <a:avLst/>
          </a:prstGeom>
          <a:noFill/>
        </p:spPr>
      </p:pic>
      <p:pic>
        <p:nvPicPr>
          <p:cNvPr id="7" name="Picture 7" descr="F:\Басни дедушки Крылова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4801" y="-357214"/>
            <a:ext cx="9925086" cy="7443814"/>
          </a:xfrm>
          <a:prstGeom prst="rect">
            <a:avLst/>
          </a:prstGeom>
          <a:noFill/>
        </p:spPr>
      </p:pic>
      <p:pic>
        <p:nvPicPr>
          <p:cNvPr id="8" name="Picture 8" descr="F:\Басни дедушки Крылова\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57222" y="-214338"/>
            <a:ext cx="10001320" cy="7315200"/>
          </a:xfrm>
          <a:prstGeom prst="rect">
            <a:avLst/>
          </a:prstGeom>
          <a:noFill/>
        </p:spPr>
      </p:pic>
      <p:pic>
        <p:nvPicPr>
          <p:cNvPr id="9" name="Picture 9" descr="F:\Басни дедушки Крылова\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85784" y="-214338"/>
            <a:ext cx="9925085" cy="7443814"/>
          </a:xfrm>
          <a:prstGeom prst="rect">
            <a:avLst/>
          </a:prstGeom>
          <a:noFill/>
        </p:spPr>
      </p:pic>
      <p:pic>
        <p:nvPicPr>
          <p:cNvPr id="10" name="Picture 10" descr="F:\Басни дедушки Крылова\2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57222" y="-228600"/>
            <a:ext cx="10001320" cy="7315200"/>
          </a:xfrm>
          <a:prstGeom prst="rect">
            <a:avLst/>
          </a:prstGeom>
          <a:noFill/>
        </p:spPr>
      </p:pic>
      <p:pic>
        <p:nvPicPr>
          <p:cNvPr id="1035" name="Picture 11" descr="F:\Басни дедушки Крылова\2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28660" y="-357214"/>
            <a:ext cx="10072758" cy="7515252"/>
          </a:xfrm>
          <a:prstGeom prst="rect">
            <a:avLst/>
          </a:prstGeom>
          <a:noFill/>
        </p:spPr>
      </p:pic>
      <p:pic>
        <p:nvPicPr>
          <p:cNvPr id="1036" name="Picture 12" descr="F:\Басни дедушки Крылова\2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57222" y="-428652"/>
            <a:ext cx="10020336" cy="7515252"/>
          </a:xfrm>
          <a:prstGeom prst="rect">
            <a:avLst/>
          </a:prstGeom>
          <a:noFill/>
        </p:spPr>
      </p:pic>
      <p:pic>
        <p:nvPicPr>
          <p:cNvPr id="1037" name="Picture 13" descr="F:\Басни дедушки Крылова\2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28660" y="-228600"/>
            <a:ext cx="10072758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8572528" cy="685799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Кукушка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Петух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«Как, милый Петушок, поёшь ты громко, важно!»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 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Кукушечка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мой свет,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тянешь плавно и протяжно: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всем лесу у нас такой певицы нет!»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«Тебя, мой куманёк, век слушать я готова».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 ты, красавица, божусь,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только замолчишь, то жду я не дождусь,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начала ты снова...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Отколь такой берётся голосок?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чист, и нежен, и высок!..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вы уж родом так: собою невелички,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песни — что твой соловей!»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«Спасибо, кум; зато, по совести моей,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Поёшь ты лучше райской птички.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всех ссылаюсь в этом я».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Тут Воробей,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случась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примолвил им: «Друзья!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вы охрипните, хваля друг дружку,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ваша музыка плоха!..»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что же, не боясь греха,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Кукушка хвалит Петуха?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то, что хвалит он Кукушку.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78105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8572528" cy="68579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Журавль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волки жадны, всякий знает;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Волк, евши, никогда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Костей не разбирает,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то на одного из них пришла беда: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костью чуть не подавился.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может Волк ни охнуть, ни вздохнуть;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Пришло хоть ноги протянуть!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счастью, близко тут Журавль случился.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кой-как знаками стал Волк его манить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просит горю пособить.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Журавль свой нос по шею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Засунул к Волку в пасть и с трудностью большею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Кость вытащил и стал за труд просить.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«Ты шутишь! — зверь вскричал коварный,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Тебе за труд? Ах ты, неблагодарный!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это ничего, что свой ты долгий нос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 глупой головой из горла цел унес!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Поди ж, приятель, убирайся,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берегись: вперёд ты мне не попадайся»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Волк и журав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-58170"/>
            <a:ext cx="5429288" cy="691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0649"/>
            <a:ext cx="7821512" cy="4392487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Иллюстрация 14 из 74 для Стрекоза и муравей. Басни - Иван Крылов | Лабиринт - книги. Источник: Марсиа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0649"/>
            <a:ext cx="7821512" cy="4392487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Иллюстрация 16 из 74 для Стрекоза и муравей. Басни - Иван Крылов | Лабиринт - книги. Источник: Марсиа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0649"/>
            <a:ext cx="7821512" cy="4392487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Иллюстрация 24 из 74 для Стрекоза и муравей. Басни - Иван Крылов | Лабиринт - книги. Источник: Пушкарева  Виктория"/>
          <p:cNvPicPr>
            <a:picLocks noChangeAspect="1" noChangeArrowheads="1"/>
          </p:cNvPicPr>
          <p:nvPr/>
        </p:nvPicPr>
        <p:blipFill>
          <a:blip r:embed="rId2"/>
          <a:srcRect l="11250" r="14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0649"/>
            <a:ext cx="7821512" cy="439248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подготовить басню И.А.Крылова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картинки школь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00424"/>
            <a:ext cx="37719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Басни И. А. Крылова </vt:lpstr>
      <vt:lpstr>Крылов Иван Андреевич</vt:lpstr>
      <vt:lpstr>Слайд 3</vt:lpstr>
      <vt:lpstr>  Кукушка и Петух «Как, милый Петушок, поёшь ты громко, важно!» — «А ты, Кукушечка, мой свет, Как тянешь плавно и протяжно: Во всем лесу у нас такой певицы нет!» — «Тебя, мой куманёк, век слушать я готова». — «А ты, красавица, божусь, Лишь только замолчишь, то жду я не дождусь, Чтоб начала ты снова... Отколь такой берётся голосок? И чист, и нежен, и высок!.. Да вы уж родом так: собою невелички, А песни — что твой соловей!» — «Спасибо, кум; зато, по совести моей, Поёшь ты лучше райской птички. На всех ссылаюсь в этом я». Тут Воробей, случась, примолвил им: «Друзья! Хоть вы охрипните, хваля друг дружку, — Все ваша музыка плоха!..» За что же, не боясь греха, Кукушка хвалит Петуха? За то, что хвалит он Кукушку. </vt:lpstr>
      <vt:lpstr>   Волк и Журавль  Что волки жадны, всякий знает; Волк, евши, никогда Костей не разбирает, За то на одного из них пришла беда: Он костью чуть не подавился. Не может Волк ни охнуть, ни вздохнуть; Пришло хоть ноги протянуть! По счастью, близко тут Журавль случился. Вот кой-как знаками стал Волк его манить И просит горю пособить. Журавль свой нос по шею Засунул к Волку в пасть и с трудностью большею Кость вытащил и стал за труд просить. «Ты шутишь! — зверь вскричал коварный, — Тебе за труд? Ах ты, неблагодарный! А это ничего, что свой ты долгий нос И с глупой головой из горла цел унес! Поди ж, приятель, убирайся, Да берегись: вперёд ты мне не попадайся»    </vt:lpstr>
      <vt:lpstr> </vt:lpstr>
      <vt:lpstr> </vt:lpstr>
      <vt:lpstr> </vt:lpstr>
      <vt:lpstr>Домашнее задание:  подготовить басню И.А.Крылова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dc:creator>user</dc:creator>
  <cp:lastModifiedBy>User</cp:lastModifiedBy>
  <cp:revision>16</cp:revision>
  <dcterms:created xsi:type="dcterms:W3CDTF">2017-11-12T07:37:44Z</dcterms:created>
  <dcterms:modified xsi:type="dcterms:W3CDTF">2017-11-17T18:43:30Z</dcterms:modified>
</cp:coreProperties>
</file>