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68" r:id="rId8"/>
    <p:sldId id="269" r:id="rId9"/>
    <p:sldId id="270" r:id="rId10"/>
    <p:sldId id="271" r:id="rId11"/>
    <p:sldId id="272" r:id="rId12"/>
    <p:sldId id="263" r:id="rId13"/>
    <p:sldId id="273" r:id="rId14"/>
    <p:sldId id="274" r:id="rId15"/>
    <p:sldId id="266" r:id="rId1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1F77-2B27-4DF1-A6B2-731C80454149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9AA8-997C-4A1D-8396-336C921F6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CAB7-C939-424A-A1C5-2B9AB0F62CBC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F5F12-C8B9-4E85-9189-5C14D48C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2A85-8007-42CA-A28D-580AB970E385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3184-3CBC-428B-8286-9F187825C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DEEDE-AEA2-41FD-9C37-18C40C9D749A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F912-7542-4182-8C51-610D1C9C7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9A57-5F67-4F51-A1F3-3ED4D550DFAA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C27F-AA1D-4AB5-ABED-5C4992513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205288"/>
            <a:ext cx="8229600" cy="2119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46FF8-4010-4D94-AF15-68DDDE125655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A05F-A2FD-42FC-AD17-F101C3153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1174-5433-4AEB-8D41-0C569E4F27F6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85D6-40AF-4FCC-9CC8-886649769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6D35-A6CC-46B6-A137-CC1D1D5B9B22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C923-6E64-40A1-AE0E-DE54CA3C1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421A-92D6-47A6-92EE-355C9F740CF9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FFDE-E47D-4B50-BE05-260B26B87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DEB8-90FA-45BF-B921-5B0D9D2385B9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F4A5-8A3D-48AA-9807-ED19E67A8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F7A2-ADAB-4271-ABEC-A29635951AFB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B40B0-06AA-4B31-8978-B411542D3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DE13-2030-4412-BFC8-8520BEF7B513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583E-30AF-47B1-A581-BBB979C7F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72E3-4F20-4682-9333-36B807B39F61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7A03-139B-4C35-9158-D5046F715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D8F9-F0EE-4F70-9CEB-D17AE01CC946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B41C-B76C-4FEE-B9A3-CCCD918C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71FD-B44F-472A-9379-57BE03074575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89C0-9D81-416E-8BAE-E3B194285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39A1-84D7-4453-A9F6-873F10328146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12F2B-57EC-4727-A2DF-0E651CC1E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0D21D-0566-44A6-8C69-7D670B849B80}" type="datetimeFigureOut">
              <a:rPr lang="ru-RU"/>
              <a:pPr>
                <a:defRPr/>
              </a:pPr>
              <a:t>04.05.2015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491C7-E108-4FE2-9130-55BFC4A0A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702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703" r:id="rId9"/>
    <p:sldLayoutId id="2147483694" r:id="rId10"/>
    <p:sldLayoutId id="2147483693" r:id="rId11"/>
    <p:sldLayoutId id="2147483692" r:id="rId12"/>
    <p:sldLayoutId id="2147483691" r:id="rId13"/>
    <p:sldLayoutId id="2147483690" r:id="rId14"/>
    <p:sldLayoutId id="2147483689" r:id="rId15"/>
    <p:sldLayoutId id="2147483688" r:id="rId16"/>
  </p:sldLayoutIdLst>
  <p:transition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/>
          </p:cNvSpPr>
          <p:nvPr/>
        </p:nvSpPr>
        <p:spPr bwMode="auto">
          <a:xfrm>
            <a:off x="827088" y="1484313"/>
            <a:ext cx="7854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66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/>
          </p:cNvSpPr>
          <p:nvPr/>
        </p:nvSpPr>
        <p:spPr bwMode="auto">
          <a:xfrm>
            <a:off x="755650" y="2349500"/>
            <a:ext cx="7854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4000" b="1" i="1">
                <a:solidFill>
                  <a:schemeClr val="bg1"/>
                </a:solidFill>
                <a:latin typeface="Constantia" pitchFamily="18" charset="0"/>
              </a:rPr>
              <a:t>Трудные случаи в логопедической практике в работе с детьми с синдромом Дауна</a:t>
            </a:r>
            <a:r>
              <a:rPr lang="ru-RU" sz="40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b="1" i="1" smtClean="0"/>
              <a:t>Трудности в освоении речи у детей с синдромом Дауна связаны с частыми инфекционными заболеваниями среднего уха, снижением остроты слуха, пониженным мышечным тонусом, маленькой полостью рта, задержкой в интеллектуальном развитии. Кроме того, у детей с синдромом Дауна маленькие и узкие ушные каналы. Все это отрицательно влияет на слуховое восприятие и умение слушать, то есть слышать последовательные звуки окружающей среды, концентрировать на них внимание и узнавать их.</a:t>
            </a:r>
          </a:p>
        </p:txBody>
      </p:sp>
      <p:pic>
        <p:nvPicPr>
          <p:cNvPr id="27650" name="Picture 8" descr="el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196975"/>
            <a:ext cx="3816350" cy="28622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b="1" i="1" smtClean="0"/>
              <a:t>Дети с синдромом Дауна не умеют и не могут интегрировать свои ощущения – одновременно концентрировать внимание, слушать, смотреть и реагировать и, следовательно, не имеют возможности в отдельно взятый момент времени обработать сигналы более чем от одного раздражителя. Детям с синдромом Дауна свойственны трудности в освоении грамматического строя речи, а так же семантики, то есть значений слов. Они долго не дифференцируют звуки окружающей речи, плохо усваивают новые слова и словосочетания.</a:t>
            </a:r>
          </a:p>
        </p:txBody>
      </p:sp>
      <p:pic>
        <p:nvPicPr>
          <p:cNvPr id="28674" name="Picture 7" descr="945689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133600"/>
            <a:ext cx="3960812" cy="35480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Рекомендации родителям детей с синдромом Дауна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0" name="Picture 2" descr="C:\Documents and Settings\user\Рабочий стол\Болезнь Дауна\oblojka-12275252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00813" y="2286000"/>
            <a:ext cx="2249487" cy="248126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63" y="1643063"/>
            <a:ext cx="5786437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900" b="1" i="1" smtClean="0"/>
              <a:t>Окружить ребенка любовью, проявлять ласку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i="1" smtClean="0"/>
              <a:t>Сплочение родителей благотворно сказывается на малыше, его развитии и здоровье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i="1" smtClean="0"/>
              <a:t>Не ограждать ребенка от общения с окружающими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i="1" smtClean="0"/>
              <a:t>В детском возрасте заниматься по специальным программам, желательно в  обычном садике, общеобразовательной школе. Такая интеграция ребенка в общество поможет ему в будущем</a:t>
            </a:r>
          </a:p>
          <a:p>
            <a:pPr eaLnBrk="1" hangingPunct="1">
              <a:lnSpc>
                <a:spcPct val="90000"/>
              </a:lnSpc>
            </a:pPr>
            <a:r>
              <a:rPr lang="ru-RU" sz="1900" b="1" i="1" smtClean="0"/>
              <a:t>Самое важное для таких детей – чувствовать положительное отношение к себе со стороны внешнего мира</a:t>
            </a:r>
          </a:p>
          <a:p>
            <a:pPr eaLnBrk="1" hangingPunct="1">
              <a:lnSpc>
                <a:spcPct val="90000"/>
              </a:lnSpc>
            </a:pPr>
            <a:endParaRPr lang="ru-RU" sz="1800" i="1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smtClean="0"/>
              <a:t>Вывод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/>
              <a:t>Люди с синдромом Дауна могут гораздо лучше развить свои способности, если они живут дома, в атмосфере любви, если в детстве они занимаются по программам ранней помощи, если они получают специальное образование, надлежащее медицинское обслуживание и ощущают позитивное отношение к себе общества. Коррекционное обучение детей с синдромом Дауна может привести к значительным сдвигам в развитии ребёнка, что должно повлиять на качество его жизни и его дальнейшую судьбу.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" descr="5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628775"/>
            <a:ext cx="1655763" cy="2405063"/>
          </a:xfrm>
        </p:spPr>
      </p:pic>
      <p:pic>
        <p:nvPicPr>
          <p:cNvPr id="31746" name="Picture 11" descr="eVLDh0e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4221163"/>
            <a:ext cx="3173413" cy="2119312"/>
          </a:xfrm>
        </p:spPr>
      </p:pic>
      <p:pic>
        <p:nvPicPr>
          <p:cNvPr id="31747" name="Picture 14" descr="82b8eaa8ae8d8eabe1b539db57a2bc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011238" y="4205288"/>
            <a:ext cx="2928937" cy="2119312"/>
          </a:xfrm>
        </p:spPr>
      </p:pic>
      <p:pic>
        <p:nvPicPr>
          <p:cNvPr id="31748" name="Picture 16" descr="wwwdet-sadcom_sd_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27088" y="1628775"/>
            <a:ext cx="3686175" cy="2454275"/>
          </a:xfrm>
        </p:spPr>
      </p:pic>
      <p:sp>
        <p:nvSpPr>
          <p:cNvPr id="31749" name="Rectangle 19"/>
          <p:cNvSpPr>
            <a:spLocks noGrp="1"/>
          </p:cNvSpPr>
          <p:nvPr>
            <p:ph type="title" sz="quarter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Достижения в жизни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er\Рабочий стол\Болезнь Дауна\Picture_file_path_6994-1227524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857250"/>
            <a:ext cx="41433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9250" y="1643063"/>
            <a:ext cx="342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smtClean="0"/>
              <a:t>Синдром Дауна – это не болезнь, а генетическое состояние, при котором в организме человека присутствует лишняя хромосома</a:t>
            </a:r>
            <a:r>
              <a:rPr lang="ru-RU" sz="2400" smtClean="0"/>
              <a:t>. </a:t>
            </a:r>
          </a:p>
        </p:txBody>
      </p:sp>
      <p:pic>
        <p:nvPicPr>
          <p:cNvPr id="1026" name="Picture 2" descr="C:\Documents and Settings\user\Рабочий стол\Болезнь Дауна\2_00-12275245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7563" y="4071938"/>
            <a:ext cx="1854200" cy="2540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142976" y="2071678"/>
            <a:ext cx="2500330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Ребенок с нормальным развитием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071678"/>
            <a:ext cx="2500330" cy="8572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Ребенок с синдромом Дауна</a:t>
            </a:r>
          </a:p>
        </p:txBody>
      </p:sp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1571604" y="3286124"/>
            <a:ext cx="1500198" cy="928694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46 хромосом</a:t>
            </a: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 flipH="1">
            <a:off x="5500694" y="3286124"/>
            <a:ext cx="1714512" cy="928694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47 хромосом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2143125" y="3000375"/>
            <a:ext cx="357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072188" y="3000375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+mn-lt"/>
              </a:rPr>
              <a:t>Как часто рождаются дети с синдромом Дауна?</a:t>
            </a:r>
            <a:endParaRPr lang="ru-RU" sz="2800" b="1" dirty="0">
              <a:latin typeface="+mn-lt"/>
            </a:endParaRPr>
          </a:p>
        </p:txBody>
      </p:sp>
      <p:pic>
        <p:nvPicPr>
          <p:cNvPr id="6146" name="Picture 2" descr="C:\Documents and Settings\user\Рабочий стол\Болезнь Дауна\Julia-b-1227523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3857625"/>
            <a:ext cx="2540000" cy="17907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75" y="2000250"/>
            <a:ext cx="5715000" cy="44354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b="1" i="1" dirty="0" smtClean="0"/>
              <a:t>Частота появления синдрома Дауна во всех странах мира примерно 1:600  новорожденных. Риск рождения ребенка с синдромом Дауна зависит от возраста родителей. Если мать моложе 35 лет, то риск болезни Дауна низкий – около 0,4 %, при возрасте родителей старше сорока этот риск возрастает  до 4,1%</a:t>
            </a:r>
            <a:endParaRPr lang="ru-RU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+mn-lt"/>
              </a:rPr>
              <a:t>Диагностика синдрома Дауна</a:t>
            </a:r>
            <a:endParaRPr lang="ru-RU" sz="3200" b="1" dirty="0">
              <a:latin typeface="+mn-lt"/>
            </a:endParaRPr>
          </a:p>
        </p:txBody>
      </p:sp>
      <p:pic>
        <p:nvPicPr>
          <p:cNvPr id="2050" name="Picture 2" descr="C:\Documents and Settings\user\Рабочий стол\Болезнь Дауна\8401-12275236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000250"/>
            <a:ext cx="2260600" cy="2413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00500" y="2214563"/>
            <a:ext cx="4686300" cy="4435475"/>
          </a:xfrm>
        </p:spPr>
        <p:txBody>
          <a:bodyPr/>
          <a:lstStyle/>
          <a:p>
            <a:pPr eaLnBrk="1" hangingPunct="1"/>
            <a:r>
              <a:rPr lang="ru-RU" sz="2000" smtClean="0"/>
              <a:t> </a:t>
            </a:r>
            <a:r>
              <a:rPr lang="ru-RU" sz="2000" b="1" i="1" smtClean="0"/>
              <a:t>На сегодняшний день выявить синдром Дауна у плода можно при помощи мощной ультразвуковой аппаратуры:</a:t>
            </a:r>
          </a:p>
          <a:p>
            <a:pPr eaLnBrk="1" hangingPunct="1"/>
            <a:r>
              <a:rPr lang="ru-RU" sz="2000" b="1" i="1" smtClean="0"/>
              <a:t>На 10-12 неделе беременности можно выявить подозрение на синдром Дауна</a:t>
            </a:r>
          </a:p>
          <a:p>
            <a:pPr eaLnBrk="1" hangingPunct="1"/>
            <a:r>
              <a:rPr lang="ru-RU" sz="2000" b="1" i="1" smtClean="0"/>
              <a:t>С 12 по 16 неделю можно поставить точный диагноз</a:t>
            </a:r>
          </a:p>
          <a:p>
            <a:pPr eaLnBrk="1" hangingPunct="1"/>
            <a:r>
              <a:rPr lang="ru-RU" sz="2000" b="1" i="1" smtClean="0"/>
              <a:t> Метод путем збора и анализа крови беременной</a:t>
            </a:r>
          </a:p>
          <a:p>
            <a:pPr eaLnBrk="1" hangingPunct="1"/>
            <a:endParaRPr lang="ru-RU" sz="2000" b="1" i="1" smtClean="0"/>
          </a:p>
          <a:p>
            <a:pPr eaLnBrk="1" hangingPunct="1"/>
            <a:endParaRPr lang="ru-RU" sz="2000" b="1" smtClean="0"/>
          </a:p>
        </p:txBody>
      </p:sp>
      <p:pic>
        <p:nvPicPr>
          <p:cNvPr id="6" name="Picture 2" descr="C:\Documents and Settings\user\Рабочий стол\Болезнь Дауна\5556668-1227525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429125"/>
            <a:ext cx="24288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Симптомы синдрома Дауна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C:\Documents and Settings\user\Рабочий стол\Болезнь Дауна\file-782875-12275232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214563"/>
            <a:ext cx="2146300" cy="2540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00313" y="1714500"/>
            <a:ext cx="6186487" cy="4714875"/>
          </a:xfrm>
        </p:spPr>
        <p:txBody>
          <a:bodyPr>
            <a:normAutofit fontScale="5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</a:t>
            </a:r>
            <a:r>
              <a:rPr lang="ru-RU" sz="3800" b="1" i="1" dirty="0" smtClean="0"/>
              <a:t>У ребенка характерное плоское лицо, монголоидный разрез глаз, уменьшенных размеров череп со скошенным затылком, деформированные, небольших размеров ушные раковины, Короткий нос с уплощенной переносицей, недоразвитие </a:t>
            </a:r>
            <a:r>
              <a:rPr lang="ru-RU" sz="3800" b="1" i="1" smtClean="0"/>
              <a:t>верхней челюсти, </a:t>
            </a:r>
            <a:r>
              <a:rPr lang="ru-RU" sz="3800" b="1" i="1" dirty="0" smtClean="0"/>
              <a:t>малая масса при рождении, низкий рост, непропорциональные по отношению к туловищу короткие конечности. У больных короткая шея с кожной складкой. Довольно часто деформирована грудная клетка. При неврологическом обследовании у них наблюдается снижение мышечного тонуса, нарушения вестибулярного аппарата.</a:t>
            </a:r>
            <a:endParaRPr lang="ru-RU" sz="38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"/>
                            </p:stCondLst>
                            <p:childTnLst>
                              <p:par>
                                <p:cTn id="1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3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6115050" cy="1081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Как развиваются дети с синдромом Дауна?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C:\Documents and Settings\user\Рабочий стол\Болезнь Дауна\9862598-12275247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0875" y="714375"/>
            <a:ext cx="1765300" cy="2540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14375" y="1357313"/>
            <a:ext cx="6429375" cy="5072062"/>
          </a:xfrm>
        </p:spPr>
        <p:txBody>
          <a:bodyPr/>
          <a:lstStyle/>
          <a:p>
            <a:pPr eaLnBrk="1" hangingPunct="1"/>
            <a:r>
              <a:rPr lang="ru-RU" sz="1900" b="1" i="1" smtClean="0"/>
              <a:t>С первых месяцев жизни отстают в психомоторном развитии.</a:t>
            </a:r>
          </a:p>
          <a:p>
            <a:pPr eaLnBrk="1" hangingPunct="1"/>
            <a:r>
              <a:rPr lang="ru-RU" sz="1900" b="1" i="1" smtClean="0"/>
              <a:t>Поздно развивается речь и имеются дефекты произношения.</a:t>
            </a:r>
          </a:p>
          <a:p>
            <a:pPr eaLnBrk="1" hangingPunct="1"/>
            <a:r>
              <a:rPr lang="ru-RU" sz="1900" b="1" i="1" smtClean="0"/>
              <a:t>Словарный запас беден.</a:t>
            </a:r>
          </a:p>
          <a:p>
            <a:pPr eaLnBrk="1" hangingPunct="1"/>
            <a:r>
              <a:rPr lang="ru-RU" sz="1900" b="1" i="1" smtClean="0"/>
              <a:t>У больных конкретное , замедленное мышление, нарушены внимание, смысловая память.</a:t>
            </a:r>
          </a:p>
          <a:p>
            <a:pPr eaLnBrk="1" hangingPunct="1"/>
            <a:r>
              <a:rPr lang="ru-RU" sz="1900" b="1" i="1" smtClean="0"/>
              <a:t>Развиваются и учатся медленнее, чем здоровые</a:t>
            </a:r>
          </a:p>
          <a:p>
            <a:pPr eaLnBrk="1" hangingPunct="1"/>
            <a:r>
              <a:rPr lang="ru-RU" sz="1900" b="1" i="1" smtClean="0"/>
              <a:t>Отстают в интеллектуальном развитии.</a:t>
            </a:r>
          </a:p>
          <a:p>
            <a:pPr eaLnBrk="1" hangingPunct="1"/>
            <a:r>
              <a:rPr lang="ru-RU" sz="1900" b="1" i="1" smtClean="0"/>
              <a:t>Дети приветливы, общительны, доверчивы.  Обычно проявляют нежную привязанность к близким. Однако некоторые из них  возбудимы, расторможены, упрямы.</a:t>
            </a:r>
          </a:p>
          <a:p>
            <a:pPr eaLnBrk="1" hangingPunct="1"/>
            <a:r>
              <a:rPr lang="ru-RU" sz="1900" b="1" i="1" smtClean="0"/>
              <a:t>При специальной программе могут научиться ходить, говорить, читать и писать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600" b="1" smtClean="0"/>
              <a:t>Коррекционная работа с синдромом Дауна</a:t>
            </a:r>
            <a:r>
              <a:rPr lang="ru-RU" sz="4600" smtClean="0"/>
              <a:t> </a:t>
            </a:r>
          </a:p>
        </p:txBody>
      </p:sp>
      <p:sp>
        <p:nvSpPr>
          <p:cNvPr id="24578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300" b="1" i="1" smtClean="0"/>
              <a:t>Одна из примет нашего времени – удивительный прогресс в разработке и практическом применении новых методов обучения детей с отставанием умственного развития. Родители и педагоги стали осознавать потребность таких детей в любви, внимании, поощрении; они убедились в том, что эти дети могут, так же как и другое, с пользой для себя учиться в школе, активно отдыхать и участвовать в жизни общества.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i="1" smtClean="0"/>
              <a:t>Одно из следствий такого прогресса в цивилизованных странах то, что все дети с синдромом Дауна воспитываются в семьях, а не в специальных учреждениях вне дома.</a:t>
            </a:r>
          </a:p>
          <a:p>
            <a:pPr eaLnBrk="1" hangingPunct="1">
              <a:lnSpc>
                <a:spcPct val="80000"/>
              </a:lnSpc>
            </a:pPr>
            <a:r>
              <a:rPr lang="ru-RU" sz="1300" b="1" i="1" smtClean="0"/>
              <a:t>Многие из них посещают обычные детские сады и школы, где учатся читать и писать, находясь среди типично развитых сверстников, особый ребенок получает примеры нормального, соответствующего возрасту поведения. В нашей стране тоже создаются центры, ранней пед. помощи и начинаются попытки интегрированного образования таких детей.</a:t>
            </a:r>
          </a:p>
        </p:txBody>
      </p:sp>
      <p:pic>
        <p:nvPicPr>
          <p:cNvPr id="24579" name="Picture 8" descr="0000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38763" y="1916113"/>
            <a:ext cx="2647950" cy="2117725"/>
          </a:xfrm>
        </p:spPr>
      </p:pic>
      <p:pic>
        <p:nvPicPr>
          <p:cNvPr id="24580" name="Picture 9" descr="195783656_resiz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4148138"/>
            <a:ext cx="3240087" cy="18224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700" b="1" i="1" smtClean="0"/>
              <a:t>В первую очередь необходимо обеспечить наглядность обучения, а для улучшения результата подключить осязание, слух и кинестетические ощущения. Процесс усвоения новых знаний должен идти мелкими шагами, более целесообразно разбивать одно задание на несколько частей. Для решения вопроса о степени интеллектуального развития ребенка с синдромом Дауна и разработки плана коррекционных мероприятий необходимо помнить об особенностях психического развития этих детей. Постоянно соотнося их с возрастными нормативами.</a:t>
            </a:r>
          </a:p>
          <a:p>
            <a:pPr eaLnBrk="1" hangingPunct="1">
              <a:lnSpc>
                <a:spcPct val="80000"/>
              </a:lnSpc>
            </a:pPr>
            <a:endParaRPr lang="ru-RU" sz="1700" b="1" i="1" smtClean="0"/>
          </a:p>
        </p:txBody>
      </p:sp>
      <p:pic>
        <p:nvPicPr>
          <p:cNvPr id="25602" name="Picture 8" descr="bignews_292_1364852996278_poznavatelnaya_deyatelnost_8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3788" y="1916113"/>
            <a:ext cx="2786062" cy="2117725"/>
          </a:xfrm>
        </p:spPr>
      </p:pic>
      <p:pic>
        <p:nvPicPr>
          <p:cNvPr id="25603" name="Picture 15" descr="IMAG0014-коп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63625" y="4205288"/>
            <a:ext cx="2825750" cy="21193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200" b="1" i="1" smtClean="0"/>
              <a:t>Для достижения максимально возможных успехов в развитии познавательных способностей, обучении и социальной адаптации детей с болезнью Дауна родителям необходимо ежедневно делать с ними различные упражнения по развитию слуха и зрения. Однако надо помнить, что главным недостатком этих детей является нарушение обобщенности восприятия. Им требуется значительно больше времени, чтобы воспринять предлагаемый им материал (картину, текст и т.д.). Они часто путают графически сходные буквы, цифры, предметы, звуки, слова и    т. д.</a:t>
            </a:r>
          </a:p>
          <a:p>
            <a:pPr eaLnBrk="1" hangingPunct="1"/>
            <a:endParaRPr lang="ru-RU" sz="2000" b="1" i="1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804</Words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Синдром Дауна – это не болезнь, а генетическое состояние, при котором в организме человека присутствует лишняя хромосома. </vt:lpstr>
      <vt:lpstr>Как часто рождаются дети с синдромом Дауна?</vt:lpstr>
      <vt:lpstr>Диагностика синдрома Дауна</vt:lpstr>
      <vt:lpstr>Симптомы синдрома Дауна</vt:lpstr>
      <vt:lpstr>Как развиваются дети с синдромом Дауна?</vt:lpstr>
      <vt:lpstr>Коррекционная работа с синдромом Дауна </vt:lpstr>
      <vt:lpstr>Слайд 8</vt:lpstr>
      <vt:lpstr>Слайд 9</vt:lpstr>
      <vt:lpstr>Слайд 10</vt:lpstr>
      <vt:lpstr>Слайд 11</vt:lpstr>
      <vt:lpstr>Рекомендации родителям детей с синдромом Дауна</vt:lpstr>
      <vt:lpstr>Вывод</vt:lpstr>
      <vt:lpstr>Достижения в жизни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Дауна</dc:title>
  <cp:lastModifiedBy>Дима</cp:lastModifiedBy>
  <cp:revision>32</cp:revision>
  <dcterms:modified xsi:type="dcterms:W3CDTF">2015-05-04T12:06:35Z</dcterms:modified>
</cp:coreProperties>
</file>