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56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809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47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821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482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453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29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79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253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918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830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43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77266-7372-435F-81DF-56932953BDC5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2715D-5CF6-4CED-AA72-0811A1C7B3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58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HT\Desktop\article1264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7010" y="404664"/>
            <a:ext cx="481535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</a:rPr>
              <a:t>Инна Козлова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19504" y="1458257"/>
            <a:ext cx="49685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Леонид Сушко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2796" y="2598002"/>
            <a:ext cx="44637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Катя Лебеденко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27984" y="3657266"/>
            <a:ext cx="42427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Саша Алексеев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14838" y="4488263"/>
            <a:ext cx="39310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Илья </a:t>
            </a:r>
            <a:r>
              <a:rPr lang="ru-RU" sz="4800" b="1" dirty="0" err="1">
                <a:solidFill>
                  <a:srgbClr val="FF0000"/>
                </a:solidFill>
              </a:rPr>
              <a:t>Кацаиль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63888" y="5372690"/>
            <a:ext cx="54487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Евгений Сереженко</a:t>
            </a:r>
          </a:p>
        </p:txBody>
      </p:sp>
    </p:spTree>
    <p:extLst>
      <p:ext uri="{BB962C8B-B14F-4D97-AF65-F5344CB8AC3E}">
        <p14:creationId xmlns:p14="http://schemas.microsoft.com/office/powerpoint/2010/main" val="56952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HT\Desktop\article1264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3528" y="404664"/>
            <a:ext cx="54726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Саша Прокопович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83968" y="1340768"/>
            <a:ext cx="46317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Вера </a:t>
            </a:r>
            <a:r>
              <a:rPr lang="ru-RU" sz="4800" b="1" dirty="0" err="1">
                <a:solidFill>
                  <a:srgbClr val="FF0000"/>
                </a:solidFill>
              </a:rPr>
              <a:t>Георгинова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0876" y="2413337"/>
            <a:ext cx="571791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Федя </a:t>
            </a:r>
            <a:r>
              <a:rPr lang="ru-RU" sz="4800" b="1" dirty="0" err="1">
                <a:solidFill>
                  <a:srgbClr val="FF0000"/>
                </a:solidFill>
              </a:rPr>
              <a:t>Воскребенцов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29135" y="3244334"/>
            <a:ext cx="434138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Филипп </a:t>
            </a:r>
            <a:r>
              <a:rPr lang="ru-RU" sz="4800" b="1" dirty="0" err="1" smtClean="0">
                <a:solidFill>
                  <a:srgbClr val="FF0000"/>
                </a:solidFill>
              </a:rPr>
              <a:t>Асович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8859" y="4293096"/>
            <a:ext cx="40502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Жора </a:t>
            </a:r>
            <a:r>
              <a:rPr lang="ru-RU" sz="4800" b="1" dirty="0" err="1">
                <a:solidFill>
                  <a:srgbClr val="FF0000"/>
                </a:solidFill>
              </a:rPr>
              <a:t>Томаков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46293" y="5229200"/>
            <a:ext cx="526939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Антонина </a:t>
            </a:r>
            <a:r>
              <a:rPr lang="ru-RU" sz="4800" b="1" dirty="0" err="1">
                <a:solidFill>
                  <a:srgbClr val="FF0000"/>
                </a:solidFill>
              </a:rPr>
              <a:t>Хараман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49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HT\Desktop\article1264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1520" y="404664"/>
            <a:ext cx="78740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 </a:t>
            </a:r>
            <a:r>
              <a:rPr lang="ru-RU" sz="4800" b="1" dirty="0" err="1">
                <a:solidFill>
                  <a:srgbClr val="FF0000"/>
                </a:solidFill>
              </a:rPr>
              <a:t>Рефика</a:t>
            </a:r>
            <a:r>
              <a:rPr lang="ru-RU" sz="4800" b="1" dirty="0">
                <a:solidFill>
                  <a:srgbClr val="FF0000"/>
                </a:solidFill>
              </a:rPr>
              <a:t> </a:t>
            </a:r>
            <a:r>
              <a:rPr lang="ru-RU" sz="4800" b="1" dirty="0" err="1">
                <a:solidFill>
                  <a:srgbClr val="FF0000"/>
                </a:solidFill>
              </a:rPr>
              <a:t>Мусафаева-Карахан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76056" y="1242525"/>
            <a:ext cx="355546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Борис </a:t>
            </a:r>
            <a:r>
              <a:rPr lang="ru-RU" sz="4800" b="1" dirty="0" err="1" smtClean="0">
                <a:solidFill>
                  <a:srgbClr val="FF0000"/>
                </a:solidFill>
              </a:rPr>
              <a:t>Эргле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204864"/>
            <a:ext cx="53830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Анатолий Кравчуке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88559" y="3035861"/>
            <a:ext cx="46599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Анна </a:t>
            </a:r>
            <a:r>
              <a:rPr lang="ru-RU" sz="4800" b="1" dirty="0" err="1" smtClean="0">
                <a:solidFill>
                  <a:srgbClr val="FF0000"/>
                </a:solidFill>
              </a:rPr>
              <a:t>Сандулова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2109" y="4005063"/>
            <a:ext cx="54437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Анатолий </a:t>
            </a:r>
            <a:r>
              <a:rPr lang="ru-RU" sz="4800" b="1" dirty="0" err="1">
                <a:solidFill>
                  <a:srgbClr val="FF0000"/>
                </a:solidFill>
              </a:rPr>
              <a:t>Сандулов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41614" y="5157191"/>
            <a:ext cx="435388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Анна Науменко</a:t>
            </a:r>
          </a:p>
        </p:txBody>
      </p:sp>
    </p:spTree>
    <p:extLst>
      <p:ext uri="{BB962C8B-B14F-4D97-AF65-F5344CB8AC3E}">
        <p14:creationId xmlns:p14="http://schemas.microsoft.com/office/powerpoint/2010/main" val="18437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HT\Desktop\article1264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51520" y="389198"/>
            <a:ext cx="552305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 Николай Бережной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27984" y="1214701"/>
            <a:ext cx="434926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Анастасия Спаи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2204864"/>
            <a:ext cx="46522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Василий Шпигун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067944" y="3244333"/>
            <a:ext cx="485344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Сергей Салтыков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70974" y="4149080"/>
            <a:ext cx="38409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FF0000"/>
                </a:solidFill>
              </a:rPr>
              <a:t>и многие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927232" y="5348342"/>
            <a:ext cx="513486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</a:rPr>
              <a:t>многие другие</a:t>
            </a:r>
          </a:p>
        </p:txBody>
      </p:sp>
    </p:spTree>
    <p:extLst>
      <p:ext uri="{BB962C8B-B14F-4D97-AF65-F5344CB8AC3E}">
        <p14:creationId xmlns:p14="http://schemas.microsoft.com/office/powerpoint/2010/main" val="271697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F:\мак\подполье\img_2651-1708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20"/>
            <a:ext cx="9144000" cy="6866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28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51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HT</dc:creator>
  <cp:lastModifiedBy>HT</cp:lastModifiedBy>
  <cp:revision>3</cp:revision>
  <dcterms:created xsi:type="dcterms:W3CDTF">2016-04-20T17:00:23Z</dcterms:created>
  <dcterms:modified xsi:type="dcterms:W3CDTF">2016-04-20T17:37:21Z</dcterms:modified>
</cp:coreProperties>
</file>