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1" r:id="rId4"/>
    <p:sldId id="265" r:id="rId5"/>
    <p:sldId id="261" r:id="rId6"/>
    <p:sldId id="262" r:id="rId7"/>
    <p:sldId id="264" r:id="rId8"/>
    <p:sldId id="269" r:id="rId9"/>
    <p:sldId id="267" r:id="rId10"/>
    <p:sldId id="270" r:id="rId11"/>
    <p:sldId id="273" r:id="rId12"/>
    <p:sldId id="268" r:id="rId13"/>
    <p:sldId id="272" r:id="rId14"/>
    <p:sldId id="274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98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2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6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9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3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6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1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2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6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9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260F5-F6EA-4931-8803-CE0EC861D273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3038-B199-468A-9AF9-024818906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51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64502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Costumes in the British Isles.</a:t>
            </a:r>
            <a:endParaRPr lang="ru-RU" sz="7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3212976"/>
          </a:xfrm>
          <a:solidFill>
            <a:srgbClr val="FF0000"/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098" name="Picture 2" descr="C:\Users\Яна\Desktop\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2" y="3573016"/>
            <a:ext cx="352653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83671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2400" dirty="0"/>
              <a:t>Welsh Traditional costume.</a:t>
            </a:r>
            <a:endParaRPr lang="ru-RU" sz="2400" dirty="0"/>
          </a:p>
        </p:txBody>
      </p:sp>
      <p:pic>
        <p:nvPicPr>
          <p:cNvPr id="6" name="вэилс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115616" y="5301208"/>
            <a:ext cx="878159" cy="9361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36712"/>
            <a:ext cx="3563888" cy="6021288"/>
          </a:xfrm>
          <a:solidFill>
            <a:schemeClr val="bg2"/>
          </a:solidFill>
        </p:spPr>
        <p:txBody>
          <a:bodyPr/>
          <a:lstStyle/>
          <a:p>
            <a:r>
              <a:rPr lang="ru-RU" sz="2400" b="1" i="1" dirty="0" err="1"/>
              <a:t>What</a:t>
            </a:r>
            <a:r>
              <a:rPr lang="ru-RU" sz="2400" b="1" i="1" dirty="0"/>
              <a:t> </a:t>
            </a:r>
            <a:r>
              <a:rPr lang="ru-RU" sz="2400" b="1" i="1" dirty="0" err="1"/>
              <a:t>everyone</a:t>
            </a:r>
            <a:r>
              <a:rPr lang="ru-RU" sz="2400" b="1" i="1" dirty="0"/>
              <a:t> </a:t>
            </a:r>
            <a:r>
              <a:rPr lang="ru-RU" sz="2400" b="1" i="1" dirty="0" err="1"/>
              <a:t>recognises</a:t>
            </a:r>
            <a:r>
              <a:rPr lang="ru-RU" sz="2400" b="1" i="1" dirty="0"/>
              <a:t> </a:t>
            </a:r>
            <a:r>
              <a:rPr lang="ru-RU" sz="2400" b="1" i="1" dirty="0" err="1"/>
              <a:t>about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Welsh</a:t>
            </a:r>
            <a:r>
              <a:rPr lang="ru-RU" sz="2400" b="1" i="1" dirty="0"/>
              <a:t> </a:t>
            </a:r>
            <a:r>
              <a:rPr lang="ru-RU" sz="2400" b="1" i="1" dirty="0" err="1"/>
              <a:t>costume</a:t>
            </a:r>
            <a:r>
              <a:rPr lang="ru-RU" sz="2400" b="1" i="1" dirty="0"/>
              <a:t> </a:t>
            </a:r>
            <a:r>
              <a:rPr lang="ru-RU" sz="2400" b="1" i="1" dirty="0" err="1"/>
              <a:t>is</a:t>
            </a:r>
            <a:r>
              <a:rPr lang="ru-RU" sz="2400" b="1" i="1" dirty="0"/>
              <a:t> </a:t>
            </a:r>
            <a:r>
              <a:rPr lang="ru-RU" sz="2400" b="1" i="1" dirty="0" err="1"/>
              <a:t>its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tall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hat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/>
              <a:t>or</a:t>
            </a:r>
            <a:r>
              <a:rPr lang="ru-RU" sz="2400" b="1" i="1" dirty="0"/>
              <a:t> </a:t>
            </a:r>
            <a:r>
              <a:rPr lang="ru-RU" sz="2400" b="1" i="1" dirty="0" err="1"/>
              <a:t>beaver</a:t>
            </a:r>
            <a:r>
              <a:rPr lang="ru-RU" sz="2400" b="1" i="1" dirty="0"/>
              <a:t> </a:t>
            </a:r>
            <a:r>
              <a:rPr lang="ru-RU" sz="2400" b="1" i="1" dirty="0" err="1"/>
              <a:t>hat</a:t>
            </a:r>
            <a:r>
              <a:rPr lang="ru-RU" sz="2400" b="1" i="1" dirty="0"/>
              <a:t>  , </a:t>
            </a:r>
            <a:r>
              <a:rPr lang="ru-RU" sz="2400" b="1" i="1" dirty="0" err="1"/>
              <a:t>worn</a:t>
            </a:r>
            <a:r>
              <a:rPr lang="ru-RU" sz="2400" b="1" i="1" dirty="0"/>
              <a:t> </a:t>
            </a:r>
            <a:r>
              <a:rPr lang="ru-RU" sz="2400" b="1" i="1" dirty="0" err="1"/>
              <a:t>over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lace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cap</a:t>
            </a:r>
            <a:r>
              <a:rPr lang="ru-RU" sz="2400" b="1" i="1" dirty="0"/>
              <a:t>. </a:t>
            </a:r>
            <a:r>
              <a:rPr lang="ru-RU" sz="2400" b="1" i="1" dirty="0" err="1"/>
              <a:t>Women</a:t>
            </a:r>
            <a:r>
              <a:rPr lang="ru-RU" sz="2400" b="1" i="1" dirty="0"/>
              <a:t> </a:t>
            </a:r>
            <a:r>
              <a:rPr lang="ru-RU" sz="2400" b="1" i="1" dirty="0" err="1"/>
              <a:t>in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past</a:t>
            </a:r>
            <a:r>
              <a:rPr lang="ru-RU" sz="2400" b="1" i="1" dirty="0"/>
              <a:t> </a:t>
            </a:r>
            <a:r>
              <a:rPr lang="ru-RU" sz="2400" b="1" i="1" dirty="0" err="1"/>
              <a:t>wore</a:t>
            </a:r>
            <a:r>
              <a:rPr lang="ru-RU" sz="2400" b="1" i="1" dirty="0"/>
              <a:t> </a:t>
            </a:r>
            <a:r>
              <a:rPr lang="ru-RU" sz="2400" b="1" i="1" dirty="0" err="1"/>
              <a:t>it</a:t>
            </a:r>
            <a:r>
              <a:rPr lang="ru-RU" sz="2400" b="1" i="1" dirty="0"/>
              <a:t> </a:t>
            </a:r>
            <a:r>
              <a:rPr lang="ru-RU" sz="2400" b="1" i="1" dirty="0" err="1"/>
              <a:t>with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long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full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skirt</a:t>
            </a:r>
            <a:r>
              <a:rPr lang="ru-RU" sz="2400" b="1" i="1" dirty="0"/>
              <a:t> </a:t>
            </a:r>
            <a:r>
              <a:rPr lang="ru-RU" sz="2400" b="1" i="1" dirty="0" err="1"/>
              <a:t>and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white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apron</a:t>
            </a:r>
            <a:r>
              <a:rPr lang="ru-RU" sz="2400" b="1" i="1" dirty="0"/>
              <a:t>. A </a:t>
            </a:r>
            <a:r>
              <a:rPr lang="ru-RU" sz="2400" b="1" i="1" dirty="0" err="1"/>
              <a:t>shawl</a:t>
            </a:r>
            <a:r>
              <a:rPr lang="ru-RU" sz="2400" b="1" i="1" dirty="0"/>
              <a:t>, </a:t>
            </a:r>
            <a:r>
              <a:rPr lang="ru-RU" sz="2400" b="1" i="1" dirty="0" err="1"/>
              <a:t>usually</a:t>
            </a:r>
            <a:r>
              <a:rPr lang="ru-RU" sz="2400" b="1" i="1" dirty="0"/>
              <a:t> </a:t>
            </a:r>
            <a:r>
              <a:rPr lang="ru-RU" sz="2400" b="1" i="1" dirty="0" err="1"/>
              <a:t>red</a:t>
            </a:r>
            <a:r>
              <a:rPr lang="ru-RU" sz="2400" b="1" i="1" dirty="0"/>
              <a:t>, </a:t>
            </a:r>
            <a:r>
              <a:rPr lang="ru-RU" sz="2400" b="1" i="1" dirty="0" err="1"/>
              <a:t>was</a:t>
            </a:r>
            <a:r>
              <a:rPr lang="ru-RU" sz="2400" b="1" i="1" dirty="0"/>
              <a:t> </a:t>
            </a:r>
            <a:r>
              <a:rPr lang="ru-RU" sz="2400" b="1" i="1" dirty="0" err="1"/>
              <a:t>worn</a:t>
            </a:r>
            <a:r>
              <a:rPr lang="ru-RU" sz="2400" b="1" i="1" dirty="0"/>
              <a:t> </a:t>
            </a:r>
            <a:r>
              <a:rPr lang="ru-RU" sz="2400" b="1" i="1" dirty="0" err="1"/>
              <a:t>around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shoulder</a:t>
            </a:r>
            <a:r>
              <a:rPr lang="ru-RU" sz="2400" b="1" i="1" dirty="0"/>
              <a:t>.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outfit</a:t>
            </a:r>
            <a:r>
              <a:rPr lang="ru-RU" sz="2400" b="1" i="1" dirty="0"/>
              <a:t> </a:t>
            </a:r>
            <a:r>
              <a:rPr lang="ru-RU" sz="2400" b="1" i="1" dirty="0" err="1"/>
              <a:t>was</a:t>
            </a:r>
            <a:r>
              <a:rPr lang="ru-RU" sz="2400" b="1" i="1" dirty="0"/>
              <a:t>  </a:t>
            </a:r>
            <a:r>
              <a:rPr lang="ru-RU" sz="2400" b="1" i="1" dirty="0" err="1"/>
              <a:t>complete</a:t>
            </a:r>
            <a:r>
              <a:rPr lang="ru-RU" sz="2400" b="1" i="1" dirty="0"/>
              <a:t> </a:t>
            </a:r>
            <a:r>
              <a:rPr lang="ru-RU" sz="2400" b="1" i="1" dirty="0" err="1"/>
              <a:t>with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shoes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/>
              <a:t>and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stockings</a:t>
            </a:r>
            <a:r>
              <a:rPr lang="ru-RU" sz="2400" b="1" i="1" dirty="0"/>
              <a:t>, </a:t>
            </a:r>
            <a:r>
              <a:rPr lang="ru-RU" sz="2400" b="1" i="1" dirty="0" err="1"/>
              <a:t>and</a:t>
            </a:r>
            <a:r>
              <a:rPr lang="ru-RU" sz="2400" b="1" i="1" dirty="0"/>
              <a:t> </a:t>
            </a:r>
            <a:r>
              <a:rPr lang="ru-RU" sz="2400" b="1" i="1" dirty="0" err="1"/>
              <a:t>ladies</a:t>
            </a:r>
            <a:r>
              <a:rPr lang="ru-RU" sz="2400" b="1" i="1" dirty="0"/>
              <a:t> </a:t>
            </a:r>
            <a:r>
              <a:rPr lang="ru-RU" sz="2400" b="1" i="1" dirty="0" err="1"/>
              <a:t>carried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basket</a:t>
            </a:r>
            <a:r>
              <a:rPr lang="ru-RU" sz="2400" b="1" i="1" dirty="0"/>
              <a:t>.</a:t>
            </a:r>
          </a:p>
          <a:p>
            <a:endParaRPr lang="ru-RU" dirty="0"/>
          </a:p>
        </p:txBody>
      </p:sp>
      <p:pic>
        <p:nvPicPr>
          <p:cNvPr id="7" name="вэил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182072"/>
            <a:ext cx="304800" cy="609600"/>
          </a:xfrm>
          <a:prstGeom prst="rect">
            <a:avLst/>
          </a:prstGeom>
        </p:spPr>
      </p:pic>
      <p:pic>
        <p:nvPicPr>
          <p:cNvPr id="2050" name="Picture 2" descr="C:\Users\Яна\Desktop\X9457-0000-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96" y="419880"/>
            <a:ext cx="3888432" cy="63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81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8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843808" cy="6858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/>
              <a:t>Find 7 parts of the Welsh costume in the pictures. 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53648" y="1600200"/>
            <a:ext cx="2633151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Яна\Desktop\welsh-fo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209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Яна\Desktop\welsh-la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England.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Morris Dancing </a:t>
            </a:r>
            <a:endParaRPr lang="ru-RU" dirty="0"/>
          </a:p>
        </p:txBody>
      </p:sp>
      <p:pic>
        <p:nvPicPr>
          <p:cNvPr id="1026" name="Picture 2" descr="C:\Users\Яна\Desktop\mor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орис дэнс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1038" y="2759075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40768"/>
            <a:ext cx="2987824" cy="5517232"/>
          </a:xfrm>
          <a:solidFill>
            <a:schemeClr val="accent2"/>
          </a:solidFill>
        </p:spPr>
        <p:txBody>
          <a:bodyPr>
            <a:normAutofit/>
          </a:bodyPr>
          <a:lstStyle/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These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dance are performed outdoors in country villages during the summer. The dancers wear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white trousers</a:t>
            </a:r>
            <a:r>
              <a:rPr lang="en-US" sz="2000" dirty="0"/>
              <a:t>,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loose white shirt </a:t>
            </a:r>
            <a:r>
              <a:rPr lang="en-US" sz="2000" dirty="0"/>
              <a:t>and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pad of bells </a:t>
            </a:r>
            <a:r>
              <a:rPr lang="en-US" sz="2000" dirty="0"/>
              <a:t>around the bottom half of the leg. Their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hats</a:t>
            </a:r>
            <a:r>
              <a:rPr lang="en-US" sz="2000" dirty="0"/>
              <a:t> are decorated with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ribbons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flowers</a:t>
            </a:r>
            <a:r>
              <a:rPr lang="en-US" sz="2000" dirty="0"/>
              <a:t>, and they wave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handkerchiefs</a:t>
            </a:r>
            <a:r>
              <a:rPr lang="en-US" sz="2000" dirty="0"/>
              <a:t> in the air as they dance.</a:t>
            </a:r>
            <a:endParaRPr lang="ru-RU" sz="20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0" y="6533"/>
            <a:ext cx="9176562" cy="1336768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Morris dancing </a:t>
            </a:r>
            <a:r>
              <a:rPr lang="en-US" sz="2800" dirty="0" smtClean="0"/>
              <a:t>with its traditional costumes is a familiar sight in England.</a:t>
            </a:r>
            <a:endParaRPr lang="ru-RU" sz="2800" dirty="0"/>
          </a:p>
        </p:txBody>
      </p:sp>
      <p:pic>
        <p:nvPicPr>
          <p:cNvPr id="2051" name="Picture 3" descr="C:\Users\Яна\Desktop\RIMG24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615617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орис дэн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74" y="5949279"/>
            <a:ext cx="879129" cy="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rris Dancer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Morris Dancer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0" y="-28556"/>
            <a:ext cx="9144000" cy="68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на\Desktop\welsh-la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18" descr="385pxconnerykiltqh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3923928" cy="6858000"/>
          </a:xfrm>
          <a:prstGeom prst="rect">
            <a:avLst/>
          </a:prstGeom>
        </p:spPr>
      </p:pic>
      <p:pic>
        <p:nvPicPr>
          <p:cNvPr id="5" name="Рисунок 4" descr="96165-283x424-Irish_dance_costu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5" y="1"/>
            <a:ext cx="3528393" cy="68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2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Thank you for your attention.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0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77281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Traditional costumes in</a:t>
            </a:r>
            <a:r>
              <a:rPr lang="en-US" sz="4400" dirty="0" smtClean="0">
                <a:solidFill>
                  <a:srgbClr val="FF0000"/>
                </a:solidFill>
              </a:rPr>
              <a:t>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72816"/>
            <a:ext cx="3465513" cy="508518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Ireland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Scotland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Wales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England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Яна\Desktop\Великобритания-О868-465x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6"/>
          </a:solidFill>
        </p:spPr>
        <p:txBody>
          <a:bodyPr/>
          <a:lstStyle/>
          <a:p>
            <a:r>
              <a:rPr lang="en-US" dirty="0" smtClean="0"/>
              <a:t>Vocabulary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chemeClr val="accent2"/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7400" dirty="0" smtClean="0">
                <a:latin typeface="Arial Narrow" pitchFamily="34" charset="0"/>
              </a:rPr>
              <a:t>  a </a:t>
            </a:r>
            <a:r>
              <a:rPr lang="en-US" sz="7400" dirty="0">
                <a:latin typeface="Arial Narrow" pitchFamily="34" charset="0"/>
              </a:rPr>
              <a:t>long-sleeved dress</a:t>
            </a:r>
            <a:r>
              <a:rPr lang="ru-RU" sz="7400" dirty="0">
                <a:latin typeface="Arial Narrow" pitchFamily="34" charset="0"/>
              </a:rPr>
              <a:t> </a:t>
            </a:r>
            <a:endParaRPr lang="en-US" sz="74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Arial Narrow" pitchFamily="34" charset="0"/>
              </a:rPr>
              <a:t>knee-high </a:t>
            </a:r>
            <a:r>
              <a:rPr lang="en-US" sz="7400" dirty="0">
                <a:latin typeface="Arial Narrow" pitchFamily="34" charset="0"/>
              </a:rPr>
              <a:t>white socks 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black </a:t>
            </a:r>
            <a:r>
              <a:rPr lang="en-US" sz="7400" dirty="0" smtClean="0">
                <a:latin typeface="Arial Narrow" pitchFamily="34" charset="0"/>
              </a:rPr>
              <a:t>shoes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ru-RU" sz="7400" dirty="0" err="1">
                <a:latin typeface="Arial Narrow" pitchFamily="34" charset="0"/>
              </a:rPr>
              <a:t>pleated</a:t>
            </a:r>
            <a:r>
              <a:rPr lang="ru-RU" sz="7400" dirty="0">
                <a:latin typeface="Arial Narrow" pitchFamily="34" charset="0"/>
              </a:rPr>
              <a:t> </a:t>
            </a:r>
            <a:r>
              <a:rPr lang="ru-RU" sz="7400" dirty="0" err="1">
                <a:latin typeface="Arial Narrow" pitchFamily="34" charset="0"/>
              </a:rPr>
              <a:t>woollen</a:t>
            </a:r>
            <a:r>
              <a:rPr lang="ru-RU" sz="7400" dirty="0">
                <a:latin typeface="Arial Narrow" pitchFamily="34" charset="0"/>
              </a:rPr>
              <a:t> </a:t>
            </a:r>
            <a:r>
              <a:rPr lang="ru-RU" sz="7400" dirty="0" err="1" smtClean="0">
                <a:latin typeface="Arial Narrow" pitchFamily="34" charset="0"/>
              </a:rPr>
              <a:t>skirts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goatskin bag</a:t>
            </a:r>
            <a:r>
              <a:rPr lang="ru-RU" sz="7400" dirty="0">
                <a:latin typeface="Arial Narrow" pitchFamily="34" charset="0"/>
              </a:rPr>
              <a:t> (</a:t>
            </a:r>
            <a:r>
              <a:rPr lang="en-US" sz="7400" dirty="0">
                <a:latin typeface="Arial Narrow" pitchFamily="34" charset="0"/>
              </a:rPr>
              <a:t>a sporran</a:t>
            </a:r>
            <a:r>
              <a:rPr lang="en-US" sz="7400" dirty="0" smtClean="0">
                <a:latin typeface="Arial Narrow" pitchFamily="34" charset="0"/>
              </a:rPr>
              <a:t>)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pin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cloak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tall black </a:t>
            </a:r>
            <a:r>
              <a:rPr lang="en-US" sz="7400" dirty="0" smtClean="0">
                <a:latin typeface="Arial Narrow" pitchFamily="34" charset="0"/>
              </a:rPr>
              <a:t>hat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lace </a:t>
            </a:r>
            <a:r>
              <a:rPr lang="en-US" sz="7400" dirty="0" smtClean="0">
                <a:latin typeface="Arial Narrow" pitchFamily="34" charset="0"/>
              </a:rPr>
              <a:t>cap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long full </a:t>
            </a:r>
            <a:r>
              <a:rPr lang="en-US" sz="7400" dirty="0" smtClean="0">
                <a:latin typeface="Arial Narrow" pitchFamily="34" charset="0"/>
              </a:rPr>
              <a:t>skirt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white </a:t>
            </a:r>
            <a:r>
              <a:rPr lang="en-US" sz="7400" dirty="0" smtClean="0">
                <a:latin typeface="Arial Narrow" pitchFamily="34" charset="0"/>
              </a:rPr>
              <a:t>apron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stockings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basket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white </a:t>
            </a:r>
            <a:r>
              <a:rPr lang="en-US" sz="7400" dirty="0" smtClean="0">
                <a:latin typeface="Arial Narrow" pitchFamily="34" charset="0"/>
              </a:rPr>
              <a:t>trousers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loose white </a:t>
            </a:r>
            <a:r>
              <a:rPr lang="en-US" sz="7400" dirty="0" smtClean="0">
                <a:latin typeface="Arial Narrow" pitchFamily="34" charset="0"/>
              </a:rPr>
              <a:t>shirt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pad of </a:t>
            </a:r>
            <a:r>
              <a:rPr lang="en-US" sz="7400" dirty="0" smtClean="0">
                <a:latin typeface="Arial Narrow" pitchFamily="34" charset="0"/>
              </a:rPr>
              <a:t>bells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ribbons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handkerchiefs</a:t>
            </a:r>
            <a:r>
              <a:rPr lang="ru-RU" dirty="0">
                <a:latin typeface="Arial Narrow" pitchFamily="34" charset="0"/>
              </a:rPr>
              <a:t/>
            </a:r>
            <a:br>
              <a:rPr lang="ru-RU" dirty="0">
                <a:latin typeface="Arial Narrow" pitchFamily="34" charset="0"/>
              </a:rPr>
            </a:br>
            <a:r>
              <a:rPr lang="ru-RU" b="1" dirty="0">
                <a:latin typeface="Arial Narrow" pitchFamily="34" charset="0"/>
              </a:rPr>
              <a:t> </a:t>
            </a:r>
            <a:r>
              <a:rPr lang="ru-RU" dirty="0">
                <a:latin typeface="Arial Narrow" pitchFamily="34" charset="0"/>
              </a:rPr>
              <a:t/>
            </a:r>
            <a:br>
              <a:rPr lang="ru-RU" dirty="0">
                <a:latin typeface="Arial Narrow" pitchFamily="34" charset="0"/>
              </a:rPr>
            </a:b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7940"/>
          </a:xfr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2000" dirty="0" smtClean="0"/>
              <a:t>                                                           </a:t>
            </a:r>
            <a:r>
              <a:rPr lang="en-US" sz="3600" dirty="0" smtClean="0"/>
              <a:t>  Vocabulary.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/>
              <a:t>long-sleeved </a:t>
            </a:r>
            <a:r>
              <a:rPr lang="en-US" sz="2000" dirty="0" smtClean="0"/>
              <a:t>dress</a:t>
            </a:r>
            <a:r>
              <a:rPr lang="ru-RU" sz="2000" dirty="0" smtClean="0"/>
              <a:t> –платье с длинными рукавами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knee-high white socks </a:t>
            </a:r>
            <a:r>
              <a:rPr lang="ru-RU" sz="2000" dirty="0" smtClean="0"/>
              <a:t>–белые носки по колено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black </a:t>
            </a:r>
            <a:r>
              <a:rPr lang="en-US" sz="2000" dirty="0" smtClean="0"/>
              <a:t>shoes</a:t>
            </a:r>
            <a:r>
              <a:rPr lang="ru-RU" sz="2000" dirty="0" smtClean="0"/>
              <a:t>- чёрная обувь</a:t>
            </a:r>
            <a:br>
              <a:rPr lang="ru-RU" sz="2000" dirty="0" smtClean="0"/>
            </a:br>
            <a:r>
              <a:rPr lang="ru-RU" sz="2000" dirty="0" err="1" smtClean="0"/>
              <a:t>pleated</a:t>
            </a:r>
            <a:r>
              <a:rPr lang="ru-RU" sz="2000" dirty="0" smtClean="0"/>
              <a:t> </a:t>
            </a:r>
            <a:r>
              <a:rPr lang="ru-RU" sz="2000" dirty="0" err="1"/>
              <a:t>woollen</a:t>
            </a:r>
            <a:r>
              <a:rPr lang="ru-RU" sz="2000" dirty="0"/>
              <a:t> </a:t>
            </a:r>
            <a:r>
              <a:rPr lang="ru-RU" sz="2000" dirty="0" err="1" smtClean="0"/>
              <a:t>skirts</a:t>
            </a:r>
            <a:r>
              <a:rPr lang="ru-RU" sz="2000" dirty="0" smtClean="0"/>
              <a:t>- плиссированные  </a:t>
            </a:r>
            <a:r>
              <a:rPr lang="ru-RU" sz="2000" dirty="0"/>
              <a:t>шерстяные юбки</a:t>
            </a:r>
            <a:br>
              <a:rPr lang="ru-RU" sz="2000" dirty="0"/>
            </a:br>
            <a:r>
              <a:rPr lang="en-US" sz="2000" dirty="0"/>
              <a:t>a goatskin </a:t>
            </a:r>
            <a:r>
              <a:rPr lang="en-US" sz="2000" dirty="0" smtClean="0"/>
              <a:t>bag</a:t>
            </a:r>
            <a:r>
              <a:rPr lang="ru-RU" sz="2000" dirty="0" smtClean="0"/>
              <a:t> (</a:t>
            </a:r>
            <a:r>
              <a:rPr lang="en-US" sz="2000" dirty="0" smtClean="0"/>
              <a:t>a sporran)</a:t>
            </a:r>
            <a:r>
              <a:rPr lang="ru-RU" sz="2000" dirty="0" smtClean="0"/>
              <a:t>-мешок из кожи козы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a pin-</a:t>
            </a:r>
            <a:r>
              <a:rPr lang="ru-RU" sz="2000" dirty="0" smtClean="0"/>
              <a:t> булавка</a:t>
            </a:r>
            <a:br>
              <a:rPr lang="ru-RU" sz="2000" dirty="0" smtClean="0"/>
            </a:br>
            <a:r>
              <a:rPr lang="en-US" sz="2000" dirty="0" smtClean="0"/>
              <a:t>a cloak</a:t>
            </a:r>
            <a:r>
              <a:rPr lang="ru-RU" sz="2000" dirty="0" smtClean="0"/>
              <a:t>- плащ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tall black </a:t>
            </a:r>
            <a:r>
              <a:rPr lang="en-US" sz="2000" dirty="0" smtClean="0"/>
              <a:t>hat</a:t>
            </a:r>
            <a:r>
              <a:rPr lang="ru-RU" sz="2000" dirty="0" smtClean="0"/>
              <a:t>-высокая чёрная шляпа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lace </a:t>
            </a:r>
            <a:r>
              <a:rPr lang="en-US" sz="2000" dirty="0" smtClean="0"/>
              <a:t>cap</a:t>
            </a:r>
            <a:r>
              <a:rPr lang="ru-RU" sz="2000" dirty="0" smtClean="0"/>
              <a:t>-кружевная шапочка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long full </a:t>
            </a:r>
            <a:r>
              <a:rPr lang="en-US" sz="2000" dirty="0" smtClean="0"/>
              <a:t>skirt</a:t>
            </a:r>
            <a:r>
              <a:rPr lang="ru-RU" sz="2000" dirty="0" smtClean="0"/>
              <a:t>-длинная пышная юбка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white </a:t>
            </a:r>
            <a:r>
              <a:rPr lang="en-US" sz="2000" dirty="0" smtClean="0"/>
              <a:t>apron</a:t>
            </a:r>
            <a:r>
              <a:rPr lang="ru-RU" sz="2000" dirty="0" smtClean="0"/>
              <a:t>-белый фартук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stockings</a:t>
            </a:r>
            <a:r>
              <a:rPr lang="ru-RU" sz="2000" dirty="0" smtClean="0"/>
              <a:t>-чулки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</a:t>
            </a:r>
            <a:r>
              <a:rPr lang="en-US" sz="2000" dirty="0" smtClean="0"/>
              <a:t>basket</a:t>
            </a:r>
            <a:r>
              <a:rPr lang="ru-RU" sz="2000" dirty="0" smtClean="0"/>
              <a:t>-корзина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white </a:t>
            </a:r>
            <a:r>
              <a:rPr lang="en-US" sz="2000" dirty="0" smtClean="0"/>
              <a:t>trousers</a:t>
            </a:r>
            <a:r>
              <a:rPr lang="ru-RU" sz="2000" dirty="0" smtClean="0"/>
              <a:t>- белые брюки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loose white </a:t>
            </a:r>
            <a:r>
              <a:rPr lang="en-US" sz="2000" dirty="0" smtClean="0"/>
              <a:t>shirt</a:t>
            </a:r>
            <a:r>
              <a:rPr lang="ru-RU" sz="2000" dirty="0" smtClean="0"/>
              <a:t>- свободную белую рубашку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pad of </a:t>
            </a:r>
            <a:r>
              <a:rPr lang="en-US" sz="2000" dirty="0" smtClean="0"/>
              <a:t>bells</a:t>
            </a:r>
            <a:r>
              <a:rPr lang="ru-RU" sz="2000" dirty="0" smtClean="0"/>
              <a:t>- подушка из колокольчиков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ribbons</a:t>
            </a:r>
            <a:r>
              <a:rPr lang="ru-RU" sz="2000" dirty="0" smtClean="0"/>
              <a:t>-ленточки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handkerchiefs</a:t>
            </a:r>
            <a:r>
              <a:rPr lang="ru-RU" sz="2000" dirty="0" smtClean="0"/>
              <a:t>-платки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47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Ireland.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Irish Traditional costume.</a:t>
            </a:r>
            <a:endParaRPr lang="ru-RU" dirty="0"/>
          </a:p>
        </p:txBody>
      </p:sp>
      <p:pic>
        <p:nvPicPr>
          <p:cNvPr id="4" name="Picture 4" descr="http://i031.radikal.ru/1108/5c/de806b6135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" y="1484785"/>
            <a:ext cx="9144000" cy="53726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207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75856" cy="112474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Irish traditional costume.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ирланди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5500" y="3124200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3275856" cy="573325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Irish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traditional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costumes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make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think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Irish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folk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dancing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Female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dancers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wear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ru-RU" sz="2800" b="1" dirty="0" err="1" smtClean="0">
                <a:solidFill>
                  <a:srgbClr val="FF0000"/>
                </a:solidFill>
              </a:rPr>
              <a:t>long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sleeved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dress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knee-hight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white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socks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black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colourful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patterns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dresses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Celtic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designs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</a:p>
        </p:txBody>
      </p:sp>
      <p:pic>
        <p:nvPicPr>
          <p:cNvPr id="6147" name="Picture 3" descr="C:\Users\Яна\Desktop\irish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11" y="0"/>
            <a:ext cx="4267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 rot="20750187">
            <a:off x="3078384" y="2655812"/>
            <a:ext cx="3147823" cy="18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20321">
            <a:off x="2858089" y="4328073"/>
            <a:ext cx="4060245" cy="154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84655">
            <a:off x="1689966" y="5370335"/>
            <a:ext cx="5467675" cy="79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рландия (mp3cut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617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92"/>
            <a:ext cx="9144000" cy="134930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Scotland.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Scottish Traditional costume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6" name="Picture 2" descr="C:\Users\Яна\Desktop\ш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65901"/>
            <a:ext cx="504055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836712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/>
              <a:t>Scottish Traditional costume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36712"/>
            <a:ext cx="3635896" cy="6021288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2000" dirty="0"/>
              <a:t>Probably the best known traditional costume in the UK is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Scottish kilt </a:t>
            </a:r>
            <a:r>
              <a:rPr lang="en-US" sz="2000" dirty="0"/>
              <a:t>with its distinctive  tartan pattern.</a:t>
            </a:r>
            <a:endParaRPr lang="ru-RU" sz="2000" b="1" dirty="0" smtClean="0">
              <a:solidFill>
                <a:srgbClr val="FFC000"/>
              </a:solidFill>
            </a:endParaRPr>
          </a:p>
          <a:p>
            <a:r>
              <a:rPr lang="en-US" sz="2000" b="1" dirty="0" smtClean="0">
                <a:solidFill>
                  <a:srgbClr val="FFC000"/>
                </a:solidFill>
              </a:rPr>
              <a:t>Kilts</a:t>
            </a:r>
            <a:r>
              <a:rPr lang="en-US" sz="2000" dirty="0" smtClean="0"/>
              <a:t> </a:t>
            </a:r>
            <a:r>
              <a:rPr lang="en-US" sz="2000" dirty="0"/>
              <a:t>were </a:t>
            </a:r>
            <a:r>
              <a:rPr lang="en-US" sz="2000" b="1" dirty="0">
                <a:solidFill>
                  <a:srgbClr val="FFC000"/>
                </a:solidFill>
              </a:rPr>
              <a:t>pleated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woolen skirts</a:t>
            </a:r>
            <a:r>
              <a:rPr lang="en-US" sz="2000" dirty="0"/>
              <a:t>, worn only by men, and fastened in front with a special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pin</a:t>
            </a:r>
            <a:r>
              <a:rPr lang="en-US" sz="2000" dirty="0"/>
              <a:t>. A </a:t>
            </a:r>
            <a:r>
              <a:rPr lang="en-US" sz="2000" b="1" dirty="0">
                <a:solidFill>
                  <a:srgbClr val="FFC000"/>
                </a:solidFill>
              </a:rPr>
              <a:t>goatskin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bag</a:t>
            </a:r>
            <a:r>
              <a:rPr lang="en-US" sz="2000" dirty="0"/>
              <a:t> called </a:t>
            </a:r>
            <a:r>
              <a:rPr lang="en-US" sz="2000" b="1" dirty="0">
                <a:solidFill>
                  <a:srgbClr val="FFC000"/>
                </a:solidFill>
              </a:rPr>
              <a:t>sporran</a:t>
            </a:r>
            <a:r>
              <a:rPr lang="en-US" sz="2000" dirty="0"/>
              <a:t> was worn around the waist and a </a:t>
            </a:r>
            <a:r>
              <a:rPr lang="en-US" sz="2000" b="1" dirty="0">
                <a:solidFill>
                  <a:srgbClr val="FFC000"/>
                </a:solidFill>
              </a:rPr>
              <a:t>cloak</a:t>
            </a:r>
            <a:r>
              <a:rPr lang="en-US" sz="2000" dirty="0"/>
              <a:t> was draped over one shoulder. Each clan or family had its own tartan design. The kilt is still worn on special occasions today.</a:t>
            </a:r>
            <a:endParaRPr lang="ru-RU" sz="20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шотлан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Wales.</a:t>
            </a:r>
            <a:br>
              <a:rPr lang="en-US" b="1" dirty="0" smtClean="0"/>
            </a:br>
            <a:r>
              <a:rPr lang="en-US" b="1" dirty="0" smtClean="0"/>
              <a:t>Welsh </a:t>
            </a:r>
            <a:r>
              <a:rPr lang="en-US" b="1" dirty="0"/>
              <a:t>Traditional </a:t>
            </a:r>
            <a:r>
              <a:rPr lang="en-US" b="1" dirty="0" smtClean="0"/>
              <a:t>costume.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Яна\Desktop\543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313</Words>
  <Application>Microsoft Office PowerPoint</Application>
  <PresentationFormat>Экран (4:3)</PresentationFormat>
  <Paragraphs>28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Traditional Costumes in the British Isles.</vt:lpstr>
      <vt:lpstr>Traditional costumes in:</vt:lpstr>
      <vt:lpstr>Vocabulary</vt:lpstr>
      <vt:lpstr>                                                             Vocabulary. a long-sleeved dress –платье с длинными рукавами knee-high white socks –белые носки по колено black shoes- чёрная обувь pleated woollen skirts- плиссированные  шерстяные юбки a goatskin bag (a sporran)-мешок из кожи козы a pin- булавка a cloak- плащ a tall black hat-высокая чёрная шляпа a lace cap-кружевная шапочка a long full skirt-длинная пышная юбка a white apron-белый фартук stockings-чулки a basket-корзина white trousers- белые брюки a loose white shirt- свободную белую рубашку a pad of bells- подушка из колокольчиков ribbons-ленточки handkerchiefs-платки   </vt:lpstr>
      <vt:lpstr>Ireland. Irish Traditional costume.</vt:lpstr>
      <vt:lpstr>Irish traditional costume.</vt:lpstr>
      <vt:lpstr>Scotland. Scottish Traditional costume.</vt:lpstr>
      <vt:lpstr>Scottish Traditional costume.</vt:lpstr>
      <vt:lpstr>Wales. Welsh Traditional costume.</vt:lpstr>
      <vt:lpstr>Welsh Traditional costume.</vt:lpstr>
      <vt:lpstr>Find 7 parts of the Welsh costume in the pictures.  </vt:lpstr>
      <vt:lpstr>England.  Morris Dancing </vt:lpstr>
      <vt:lpstr>Morris dancing with its traditional costumes is a familiar sight in England.</vt:lpstr>
      <vt:lpstr>Презентация PowerPoint</vt:lpstr>
      <vt:lpstr>Презентация PowerPoint</vt:lpstr>
      <vt:lpstr>Thank you for your attention.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Costumes in the British Isles.</dc:title>
  <dc:creator>Яна</dc:creator>
  <cp:lastModifiedBy>Сапралиева Симона Игоревна</cp:lastModifiedBy>
  <cp:revision>36</cp:revision>
  <dcterms:created xsi:type="dcterms:W3CDTF">2013-11-24T16:39:23Z</dcterms:created>
  <dcterms:modified xsi:type="dcterms:W3CDTF">2013-12-23T07:27:43Z</dcterms:modified>
</cp:coreProperties>
</file>