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2" r:id="rId9"/>
    <p:sldId id="263" r:id="rId10"/>
    <p:sldId id="264" r:id="rId11"/>
    <p:sldId id="267" r:id="rId12"/>
    <p:sldId id="268" r:id="rId13"/>
    <p:sldId id="269" r:id="rId14"/>
    <p:sldId id="26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21F7D74-F862-4BEA-A7AB-98CFB42AE688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95EDC8A-5463-4DF9-87B2-B6E12830DC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1F7D74-F862-4BEA-A7AB-98CFB42AE688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5EDC8A-5463-4DF9-87B2-B6E12830DC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1F7D74-F862-4BEA-A7AB-98CFB42AE688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5EDC8A-5463-4DF9-87B2-B6E12830DC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1F7D74-F862-4BEA-A7AB-98CFB42AE688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5EDC8A-5463-4DF9-87B2-B6E12830DC8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1F7D74-F862-4BEA-A7AB-98CFB42AE688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5EDC8A-5463-4DF9-87B2-B6E12830DC8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1F7D74-F862-4BEA-A7AB-98CFB42AE688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5EDC8A-5463-4DF9-87B2-B6E12830DC8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1F7D74-F862-4BEA-A7AB-98CFB42AE688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5EDC8A-5463-4DF9-87B2-B6E12830DC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1F7D74-F862-4BEA-A7AB-98CFB42AE688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5EDC8A-5463-4DF9-87B2-B6E12830DC8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1F7D74-F862-4BEA-A7AB-98CFB42AE688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5EDC8A-5463-4DF9-87B2-B6E12830DC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F21F7D74-F862-4BEA-A7AB-98CFB42AE688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5EDC8A-5463-4DF9-87B2-B6E12830DC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21F7D74-F862-4BEA-A7AB-98CFB42AE688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95EDC8A-5463-4DF9-87B2-B6E12830DC8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21F7D74-F862-4BEA-A7AB-98CFB42AE688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95EDC8A-5463-4DF9-87B2-B6E12830DC8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Компетентносный</a:t>
            </a:r>
            <a:r>
              <a:rPr lang="ru-RU" dirty="0" smtClean="0"/>
              <a:t> подход на уроках и внеклассных мероприятиях </a:t>
            </a:r>
            <a:r>
              <a:rPr lang="ru-RU" smtClean="0"/>
              <a:t>по биологии.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Учитель биологии БСОШ №1</a:t>
            </a:r>
          </a:p>
          <a:p>
            <a:r>
              <a:rPr lang="ru-RU" dirty="0" smtClean="0"/>
              <a:t>Нюшкова И.Б.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Компетентносный</a:t>
            </a:r>
            <a:r>
              <a:rPr lang="ru-RU" dirty="0" smtClean="0"/>
              <a:t> подход усиливает практическую направленность процесса обучения, включает в него ситуацию применения знаний в конкретных жизненных условиях.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4000" dirty="0" smtClean="0"/>
              <a:t>Спасибо за внимание.</a:t>
            </a:r>
            <a:endParaRPr lang="ru-RU" sz="4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вывод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Работа в группах. Развиваем коммуникабельность.</a:t>
            </a:r>
            <a:endParaRPr lang="ru-RU" dirty="0"/>
          </a:p>
        </p:txBody>
      </p:sp>
      <p:pic>
        <p:nvPicPr>
          <p:cNvPr id="2050" name="Picture 2" descr="D:\биология\Фото\11кл_2013\DSCF05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25124"/>
            <a:ext cx="9144000" cy="57328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Нашел новую информацию. Поделюсь с другими.</a:t>
            </a:r>
            <a:endParaRPr lang="ru-RU" dirty="0"/>
          </a:p>
        </p:txBody>
      </p:sp>
      <p:pic>
        <p:nvPicPr>
          <p:cNvPr id="3074" name="Picture 2" descr="D:\биология\Фото\11кл_2013\DSCF05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78703"/>
            <a:ext cx="9144001" cy="56792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Внеклассное мероприятие. Учимся презентовать себя.</a:t>
            </a:r>
            <a:endParaRPr lang="ru-RU" dirty="0"/>
          </a:p>
        </p:txBody>
      </p:sp>
      <p:pic>
        <p:nvPicPr>
          <p:cNvPr id="4098" name="Picture 2" descr="D:\биология\Фото\9а_2013\DSCF06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25125"/>
            <a:ext cx="9144001" cy="57328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ru-RU" dirty="0" smtClean="0"/>
              <a:t>Защита презентации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  </a:t>
            </a:r>
            <a:r>
              <a:rPr lang="ru-RU" sz="4000" dirty="0" smtClean="0"/>
              <a:t>Компетентность – готовность человека к мобилизации знаний, умений для эффективной деятельности в конкретной жизненной ситуации.</a:t>
            </a:r>
            <a:endParaRPr lang="ru-RU" sz="4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   «Плохой учитель преподносит истину, хороший – учит ее находить».</a:t>
            </a:r>
          </a:p>
          <a:p>
            <a:endParaRPr lang="ru-RU" sz="3600" dirty="0" smtClean="0"/>
          </a:p>
          <a:p>
            <a:r>
              <a:rPr lang="ru-RU" sz="3600" dirty="0" smtClean="0"/>
              <a:t>                                       </a:t>
            </a:r>
            <a:r>
              <a:rPr lang="ru-RU" sz="3600" dirty="0" err="1" smtClean="0"/>
              <a:t>А.Дистерверг</a:t>
            </a:r>
            <a:endParaRPr lang="ru-RU" sz="3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   </a:t>
            </a:r>
            <a:r>
              <a:rPr lang="ru-RU" sz="4000" dirty="0" smtClean="0"/>
              <a:t>Не увеличивать объем информированности человека в различных предметных областях, а помочь ученикам самостоятельно решать проблемы в незнакомых ситуациях.</a:t>
            </a:r>
          </a:p>
          <a:p>
            <a:r>
              <a:rPr lang="ru-RU" sz="4000" dirty="0" smtClean="0"/>
              <a:t>   Один из путей модернизации современного образования.</a:t>
            </a:r>
            <a:endParaRPr lang="ru-RU" sz="4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Компетентность в обучении.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1600" dirty="0" smtClean="0"/>
              <a:t>       Современный педагог должен быть нацелен на овладение технологиями развития компетенций учащихся, осваивать знания, необходимые для реализации </a:t>
            </a:r>
            <a:r>
              <a:rPr lang="ru-RU" sz="1600" dirty="0" err="1" smtClean="0"/>
              <a:t>компетентностного</a:t>
            </a:r>
            <a:r>
              <a:rPr lang="ru-RU" sz="1600" dirty="0" smtClean="0"/>
              <a:t> подхода.</a:t>
            </a:r>
          </a:p>
          <a:p>
            <a:r>
              <a:rPr lang="ru-RU" sz="1600" dirty="0" err="1" smtClean="0"/>
              <a:t>Компетентностный</a:t>
            </a:r>
            <a:r>
              <a:rPr lang="ru-RU" sz="1600" dirty="0" smtClean="0"/>
              <a:t> подход не отрицает, но изменяет роль знаний, которые полностью подчиняются умениям.  </a:t>
            </a:r>
          </a:p>
          <a:p>
            <a:r>
              <a:rPr lang="ru-RU" sz="1600" dirty="0" smtClean="0"/>
              <a:t>В содержание обучения включаются только те знания, которые необходимы для формирования умений.  </a:t>
            </a:r>
          </a:p>
          <a:p>
            <a:r>
              <a:rPr lang="ru-RU" sz="1600" dirty="0" smtClean="0"/>
              <a:t>Все остальные знания рассматриваются как справочные, они хранятся в справочниках, энциклопедиях, Интернете и др., а не в головах учащихся.  </a:t>
            </a:r>
          </a:p>
          <a:p>
            <a:r>
              <a:rPr lang="ru-RU" sz="1600" dirty="0" smtClean="0"/>
              <a:t>Учащийся должен при необходимости уметь быстро и безошибочно воспользоваться всеми этими источниками информации для разрешения тех или иных проблем.  </a:t>
            </a:r>
          </a:p>
          <a:p>
            <a:r>
              <a:rPr lang="ru-RU" sz="1600" dirty="0" smtClean="0"/>
              <a:t>При таком подходе учебная деятельность, периодически приобретая исследовательский или практико-преобразовательный характер, сама становится предметом усвоения.</a:t>
            </a:r>
          </a:p>
          <a:p>
            <a:r>
              <a:rPr lang="ru-RU" sz="1600" dirty="0" smtClean="0"/>
              <a:t> </a:t>
            </a:r>
          </a:p>
          <a:p>
            <a:endParaRPr lang="ru-RU" sz="1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Личностно-смысловая</a:t>
            </a:r>
          </a:p>
          <a:p>
            <a:r>
              <a:rPr lang="ru-RU" dirty="0" smtClean="0"/>
              <a:t>Общекультурная</a:t>
            </a:r>
          </a:p>
          <a:p>
            <a:r>
              <a:rPr lang="ru-RU" dirty="0" smtClean="0"/>
              <a:t>Социально-трудовая</a:t>
            </a:r>
          </a:p>
          <a:p>
            <a:r>
              <a:rPr lang="ru-RU" dirty="0" smtClean="0"/>
              <a:t>Коммуникативная</a:t>
            </a:r>
          </a:p>
          <a:p>
            <a:r>
              <a:rPr lang="ru-RU" dirty="0" smtClean="0"/>
              <a:t>Информационная</a:t>
            </a:r>
          </a:p>
          <a:p>
            <a:r>
              <a:rPr lang="ru-RU" dirty="0" smtClean="0"/>
              <a:t>Учебно-познавательная</a:t>
            </a:r>
          </a:p>
          <a:p>
            <a:r>
              <a:rPr lang="ru-RU" dirty="0" smtClean="0"/>
              <a:t>Компетенция личностного самосовершенствования.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</a:rPr>
              <a:t>ВИДЫ компетенций</a:t>
            </a:r>
            <a:endParaRPr lang="ru-RU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Работа с разными источниками информации;</a:t>
            </a:r>
          </a:p>
          <a:p>
            <a:r>
              <a:rPr lang="ru-RU" dirty="0" smtClean="0"/>
              <a:t>Наблюдение, анализ происходящего;</a:t>
            </a:r>
          </a:p>
          <a:p>
            <a:r>
              <a:rPr lang="ru-RU" dirty="0" smtClean="0"/>
              <a:t>Проблемное обучение;</a:t>
            </a:r>
          </a:p>
          <a:p>
            <a:r>
              <a:rPr lang="ru-RU" dirty="0" smtClean="0"/>
              <a:t>Работа в МАН;</a:t>
            </a:r>
          </a:p>
          <a:p>
            <a:r>
              <a:rPr lang="ru-RU" dirty="0" smtClean="0"/>
              <a:t>Опережающее обучение (создание проектов, презентаций, их защита);</a:t>
            </a:r>
          </a:p>
          <a:p>
            <a:r>
              <a:rPr lang="ru-RU" dirty="0" smtClean="0"/>
              <a:t>Использование теоретических знаний на практике.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Виды работы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Развитие коммуникативных свойств (умение работать в группе);</a:t>
            </a:r>
          </a:p>
          <a:p>
            <a:r>
              <a:rPr lang="ru-RU" dirty="0" smtClean="0"/>
              <a:t>Умение самим добывать знания;</a:t>
            </a:r>
          </a:p>
          <a:p>
            <a:r>
              <a:rPr lang="ru-RU" dirty="0" smtClean="0"/>
              <a:t>Умение использовать теоретические знания на практике;</a:t>
            </a:r>
          </a:p>
          <a:p>
            <a:r>
              <a:rPr lang="ru-RU" dirty="0" smtClean="0"/>
              <a:t>Развитие критического мышления (анализ, сравнение, продуманные решения);</a:t>
            </a:r>
          </a:p>
          <a:p>
            <a:r>
              <a:rPr lang="ru-RU" dirty="0" smtClean="0"/>
              <a:t>Ученик знает не только «что», но и «как».</a:t>
            </a:r>
          </a:p>
          <a:p>
            <a:r>
              <a:rPr lang="ru-RU" dirty="0" smtClean="0"/>
              <a:t>Умение презентовать себя.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Дети приобретают: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Создание </a:t>
            </a:r>
            <a:r>
              <a:rPr lang="ru-RU" dirty="0" err="1" smtClean="0"/>
              <a:t>пед.условий</a:t>
            </a:r>
            <a:r>
              <a:rPr lang="ru-RU" dirty="0" smtClean="0"/>
              <a:t> для раскрытия и развития задатков и способностей учащихся.</a:t>
            </a:r>
          </a:p>
          <a:p>
            <a:r>
              <a:rPr lang="ru-RU" dirty="0" smtClean="0"/>
              <a:t>Создание познавательной деятельности «с помощью чего учу».</a:t>
            </a:r>
          </a:p>
          <a:p>
            <a:r>
              <a:rPr lang="ru-RU" dirty="0" smtClean="0"/>
              <a:t>Использование многообразия форм и методов, увеличение роли самостоятельной работы учащихся.</a:t>
            </a:r>
          </a:p>
          <a:p>
            <a:endParaRPr lang="ru-RU" dirty="0" smtClean="0"/>
          </a:p>
          <a:p>
            <a:r>
              <a:rPr lang="ru-RU" dirty="0" smtClean="0"/>
              <a:t>Учитель занимает позицию организатора, консультанта, администратора, регулировщика.</a:t>
            </a:r>
          </a:p>
          <a:p>
            <a:r>
              <a:rPr lang="ru-RU" dirty="0" smtClean="0"/>
              <a:t>Акцентирует внимание на использовании полученных знаний.</a:t>
            </a:r>
          </a:p>
          <a:p>
            <a:r>
              <a:rPr lang="ru-RU" dirty="0" smtClean="0"/>
              <a:t> </a:t>
            </a:r>
            <a:r>
              <a:rPr lang="ru-RU" dirty="0" err="1" smtClean="0"/>
              <a:t>Знание+</a:t>
            </a:r>
            <a:r>
              <a:rPr lang="ru-RU" dirty="0" smtClean="0"/>
              <a:t> опыт </a:t>
            </a:r>
            <a:r>
              <a:rPr lang="ru-RU" dirty="0" err="1" smtClean="0"/>
              <a:t>применения+деятельность</a:t>
            </a:r>
            <a:r>
              <a:rPr lang="ru-RU" dirty="0" smtClean="0"/>
              <a:t>. (традиционно: </a:t>
            </a:r>
            <a:r>
              <a:rPr lang="ru-RU" dirty="0" err="1" smtClean="0"/>
              <a:t>знания+понимание+запоминание</a:t>
            </a:r>
            <a:r>
              <a:rPr lang="ru-RU" dirty="0" smtClean="0"/>
              <a:t>).</a:t>
            </a:r>
          </a:p>
          <a:p>
            <a:r>
              <a:rPr lang="ru-RU" dirty="0" smtClean="0"/>
              <a:t>Осуществление саморазвития и самореализации учащихся.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Что должен делать учитель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50</TotalTime>
  <Words>342</Words>
  <Application>Microsoft Office PowerPoint</Application>
  <PresentationFormat>Экран (4:3)</PresentationFormat>
  <Paragraphs>58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Открытая</vt:lpstr>
      <vt:lpstr>Компетентносный подход на уроках и внеклассных мероприятиях по биологии.</vt:lpstr>
      <vt:lpstr> </vt:lpstr>
      <vt:lpstr>Презентация PowerPoint</vt:lpstr>
      <vt:lpstr>Компетентность в обучении. </vt:lpstr>
      <vt:lpstr>Презентация PowerPoint</vt:lpstr>
      <vt:lpstr>ВИДЫ компетенций</vt:lpstr>
      <vt:lpstr>Виды работы</vt:lpstr>
      <vt:lpstr>Дети приобретают:</vt:lpstr>
      <vt:lpstr>Что должен делать учитель </vt:lpstr>
      <vt:lpstr>              вывод</vt:lpstr>
      <vt:lpstr>Работа в группах. Развиваем коммуникабельность.</vt:lpstr>
      <vt:lpstr>Нашел новую информацию. Поделюсь с другими.</vt:lpstr>
      <vt:lpstr>Внеклассное мероприятие. Учимся презентовать себя.</vt:lpstr>
      <vt:lpstr>Защита презентации</vt:lpstr>
    </vt:vector>
  </TitlesOfParts>
  <Company>Дом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Компетентносный подход</dc:title>
  <dc:creator>Александр</dc:creator>
  <cp:lastModifiedBy>Пользователь</cp:lastModifiedBy>
  <cp:revision>10</cp:revision>
  <dcterms:created xsi:type="dcterms:W3CDTF">2013-10-12T13:43:19Z</dcterms:created>
  <dcterms:modified xsi:type="dcterms:W3CDTF">2017-04-03T11:19:34Z</dcterms:modified>
</cp:coreProperties>
</file>