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7" r:id="rId2"/>
    <p:sldId id="259" r:id="rId3"/>
    <p:sldId id="260" r:id="rId4"/>
    <p:sldId id="261" r:id="rId5"/>
    <p:sldId id="262" r:id="rId6"/>
    <p:sldId id="263" r:id="rId7"/>
    <p:sldId id="264" r:id="rId8"/>
    <p:sldId id="266" r:id="rId9"/>
    <p:sldId id="268" r:id="rId10"/>
    <p:sldId id="267" r:id="rId11"/>
    <p:sldId id="269" r:id="rId12"/>
    <p:sldId id="271" r:id="rId13"/>
    <p:sldId id="270" r:id="rId14"/>
    <p:sldId id="276" r:id="rId15"/>
    <p:sldId id="272" r:id="rId16"/>
    <p:sldId id="277" r:id="rId17"/>
    <p:sldId id="274" r:id="rId18"/>
    <p:sldId id="279" r:id="rId19"/>
    <p:sldId id="275" r:id="rId20"/>
    <p:sldId id="278" r:id="rId21"/>
    <p:sldId id="273" r:id="rId22"/>
    <p:sldId id="280" r:id="rId23"/>
    <p:sldId id="287" r:id="rId24"/>
    <p:sldId id="265" r:id="rId25"/>
    <p:sldId id="281" r:id="rId26"/>
    <p:sldId id="289" r:id="rId27"/>
    <p:sldId id="282" r:id="rId28"/>
    <p:sldId id="290" r:id="rId29"/>
    <p:sldId id="283" r:id="rId30"/>
    <p:sldId id="291" r:id="rId31"/>
    <p:sldId id="284" r:id="rId32"/>
    <p:sldId id="292" r:id="rId33"/>
    <p:sldId id="285" r:id="rId34"/>
    <p:sldId id="293" r:id="rId35"/>
    <p:sldId id="294" r:id="rId36"/>
    <p:sldId id="299" r:id="rId37"/>
    <p:sldId id="295" r:id="rId38"/>
    <p:sldId id="300" r:id="rId39"/>
    <p:sldId id="296" r:id="rId40"/>
    <p:sldId id="301" r:id="rId41"/>
    <p:sldId id="298" r:id="rId42"/>
    <p:sldId id="302" r:id="rId43"/>
    <p:sldId id="320" r:id="rId44"/>
    <p:sldId id="353" r:id="rId45"/>
    <p:sldId id="354" r:id="rId46"/>
    <p:sldId id="308" r:id="rId47"/>
    <p:sldId id="305" r:id="rId48"/>
    <p:sldId id="309" r:id="rId49"/>
    <p:sldId id="306" r:id="rId50"/>
    <p:sldId id="310" r:id="rId51"/>
    <p:sldId id="288" r:id="rId52"/>
    <p:sldId id="311" r:id="rId53"/>
    <p:sldId id="304" r:id="rId54"/>
    <p:sldId id="321" r:id="rId55"/>
    <p:sldId id="336" r:id="rId56"/>
    <p:sldId id="322" r:id="rId57"/>
    <p:sldId id="337" r:id="rId58"/>
    <p:sldId id="323" r:id="rId59"/>
    <p:sldId id="338" r:id="rId60"/>
    <p:sldId id="324" r:id="rId61"/>
    <p:sldId id="339" r:id="rId62"/>
    <p:sldId id="325" r:id="rId63"/>
    <p:sldId id="340" r:id="rId64"/>
    <p:sldId id="326" r:id="rId65"/>
    <p:sldId id="341" r:id="rId66"/>
    <p:sldId id="328" r:id="rId67"/>
    <p:sldId id="342" r:id="rId68"/>
    <p:sldId id="329" r:id="rId69"/>
    <p:sldId id="343" r:id="rId70"/>
    <p:sldId id="327" r:id="rId71"/>
    <p:sldId id="344" r:id="rId72"/>
    <p:sldId id="330" r:id="rId73"/>
    <p:sldId id="345" r:id="rId74"/>
    <p:sldId id="331" r:id="rId75"/>
    <p:sldId id="346" r:id="rId76"/>
    <p:sldId id="335" r:id="rId77"/>
    <p:sldId id="347" r:id="rId78"/>
    <p:sldId id="334" r:id="rId79"/>
    <p:sldId id="348" r:id="rId80"/>
    <p:sldId id="333" r:id="rId81"/>
    <p:sldId id="349" r:id="rId82"/>
    <p:sldId id="332" r:id="rId83"/>
    <p:sldId id="350" r:id="rId84"/>
    <p:sldId id="351" r:id="rId85"/>
    <p:sldId id="352" r:id="rId86"/>
    <p:sldId id="314" r:id="rId87"/>
    <p:sldId id="317" r:id="rId88"/>
    <p:sldId id="316" r:id="rId89"/>
    <p:sldId id="318" r:id="rId90"/>
    <p:sldId id="319" r:id="rId91"/>
    <p:sldId id="315" r:id="rId92"/>
    <p:sldId id="312" r:id="rId93"/>
    <p:sldId id="355" r:id="rId94"/>
  </p:sldIdLst>
  <p:sldSz cx="9144000" cy="6858000" type="screen4x3"/>
  <p:notesSz cx="6858000" cy="9144000"/>
  <p:defaultTextStyle>
    <a:defPPr>
      <a:defRPr lang="ru-RU"/>
    </a:defPPr>
    <a:lvl1pPr algn="ctr" rtl="0" fontAlgn="base">
      <a:spcBef>
        <a:spcPct val="0"/>
      </a:spcBef>
      <a:spcAft>
        <a:spcPct val="0"/>
      </a:spcAft>
      <a:defRPr sz="4800" kern="1200">
        <a:solidFill>
          <a:srgbClr val="66FFFF"/>
        </a:solidFill>
        <a:latin typeface="Times New Roman" pitchFamily="18" charset="0"/>
        <a:ea typeface="+mn-ea"/>
        <a:cs typeface="+mn-cs"/>
      </a:defRPr>
    </a:lvl1pPr>
    <a:lvl2pPr marL="457200" algn="ctr" rtl="0" fontAlgn="base">
      <a:spcBef>
        <a:spcPct val="0"/>
      </a:spcBef>
      <a:spcAft>
        <a:spcPct val="0"/>
      </a:spcAft>
      <a:defRPr sz="4800" kern="1200">
        <a:solidFill>
          <a:srgbClr val="66FFFF"/>
        </a:solidFill>
        <a:latin typeface="Times New Roman" pitchFamily="18" charset="0"/>
        <a:ea typeface="+mn-ea"/>
        <a:cs typeface="+mn-cs"/>
      </a:defRPr>
    </a:lvl2pPr>
    <a:lvl3pPr marL="914400" algn="ctr" rtl="0" fontAlgn="base">
      <a:spcBef>
        <a:spcPct val="0"/>
      </a:spcBef>
      <a:spcAft>
        <a:spcPct val="0"/>
      </a:spcAft>
      <a:defRPr sz="4800" kern="1200">
        <a:solidFill>
          <a:srgbClr val="66FFFF"/>
        </a:solidFill>
        <a:latin typeface="Times New Roman" pitchFamily="18" charset="0"/>
        <a:ea typeface="+mn-ea"/>
        <a:cs typeface="+mn-cs"/>
      </a:defRPr>
    </a:lvl3pPr>
    <a:lvl4pPr marL="1371600" algn="ctr" rtl="0" fontAlgn="base">
      <a:spcBef>
        <a:spcPct val="0"/>
      </a:spcBef>
      <a:spcAft>
        <a:spcPct val="0"/>
      </a:spcAft>
      <a:defRPr sz="4800" kern="1200">
        <a:solidFill>
          <a:srgbClr val="66FFFF"/>
        </a:solidFill>
        <a:latin typeface="Times New Roman" pitchFamily="18" charset="0"/>
        <a:ea typeface="+mn-ea"/>
        <a:cs typeface="+mn-cs"/>
      </a:defRPr>
    </a:lvl4pPr>
    <a:lvl5pPr marL="1828800" algn="ctr" rtl="0" fontAlgn="base">
      <a:spcBef>
        <a:spcPct val="0"/>
      </a:spcBef>
      <a:spcAft>
        <a:spcPct val="0"/>
      </a:spcAft>
      <a:defRPr sz="4800" kern="1200">
        <a:solidFill>
          <a:srgbClr val="66FFFF"/>
        </a:solidFill>
        <a:latin typeface="Times New Roman" pitchFamily="18" charset="0"/>
        <a:ea typeface="+mn-ea"/>
        <a:cs typeface="+mn-cs"/>
      </a:defRPr>
    </a:lvl5pPr>
    <a:lvl6pPr marL="2286000" algn="l" defTabSz="914400" rtl="0" eaLnBrk="1" latinLnBrk="0" hangingPunct="1">
      <a:defRPr sz="4800" kern="1200">
        <a:solidFill>
          <a:srgbClr val="66FFFF"/>
        </a:solidFill>
        <a:latin typeface="Times New Roman" pitchFamily="18" charset="0"/>
        <a:ea typeface="+mn-ea"/>
        <a:cs typeface="+mn-cs"/>
      </a:defRPr>
    </a:lvl6pPr>
    <a:lvl7pPr marL="2743200" algn="l" defTabSz="914400" rtl="0" eaLnBrk="1" latinLnBrk="0" hangingPunct="1">
      <a:defRPr sz="4800" kern="1200">
        <a:solidFill>
          <a:srgbClr val="66FFFF"/>
        </a:solidFill>
        <a:latin typeface="Times New Roman" pitchFamily="18" charset="0"/>
        <a:ea typeface="+mn-ea"/>
        <a:cs typeface="+mn-cs"/>
      </a:defRPr>
    </a:lvl7pPr>
    <a:lvl8pPr marL="3200400" algn="l" defTabSz="914400" rtl="0" eaLnBrk="1" latinLnBrk="0" hangingPunct="1">
      <a:defRPr sz="4800" kern="1200">
        <a:solidFill>
          <a:srgbClr val="66FFFF"/>
        </a:solidFill>
        <a:latin typeface="Times New Roman" pitchFamily="18" charset="0"/>
        <a:ea typeface="+mn-ea"/>
        <a:cs typeface="+mn-cs"/>
      </a:defRPr>
    </a:lvl8pPr>
    <a:lvl9pPr marL="3657600" algn="l" defTabSz="914400" rtl="0" eaLnBrk="1" latinLnBrk="0" hangingPunct="1">
      <a:defRPr sz="4800" kern="1200">
        <a:solidFill>
          <a:srgbClr val="66FFFF"/>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66FF33"/>
    <a:srgbClr val="66FFFF"/>
    <a:srgbClr val="00FFCC"/>
    <a:srgbClr val="000000"/>
    <a:srgbClr val="FF33CC"/>
    <a:srgbClr val="FFFF00"/>
    <a:srgbClr val="CCECFF"/>
    <a:srgbClr val="FF9900"/>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24" autoAdjust="0"/>
  </p:normalViewPr>
  <p:slideViewPr>
    <p:cSldViewPr snapToGrid="0">
      <p:cViewPr>
        <p:scale>
          <a:sx n="70" d="100"/>
          <a:sy n="70" d="100"/>
        </p:scale>
        <p:origin x="-11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DE2DA-D3BD-4527-AF1E-38F1E1D6EF06}" type="datetimeFigureOut">
              <a:rPr lang="ru-RU" smtClean="0"/>
              <a:pPr/>
              <a:t>11.11.2011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AF7888-E757-4040-AF58-AF637F62763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CAF7888-E757-4040-AF58-AF637F627639}" type="slidenum">
              <a:rPr lang="ru-RU" smtClean="0"/>
              <a:pPr/>
              <a:t>51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5EB1D47-2F48-4C5B-B907-D52F4480A455}" type="slidenum">
              <a:rPr lang="ru-RU"/>
              <a:pPr/>
              <a:t>‹#›</a:t>
            </a:fld>
            <a:endParaRPr lang="ru-RU"/>
          </a:p>
        </p:txBody>
      </p:sp>
    </p:spTree>
  </p:cSld>
  <p:clrMapOvr>
    <a:masterClrMapping/>
  </p:clrMapOvr>
  <p:transition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609B239-A054-47BB-8CE1-BC5C8C6438DB}" type="slidenum">
              <a:rPr lang="ru-RU"/>
              <a:pPr/>
              <a:t>‹#›</a:t>
            </a:fld>
            <a:endParaRPr lang="ru-RU"/>
          </a:p>
        </p:txBody>
      </p:sp>
    </p:spTree>
  </p:cSld>
  <p:clrMapOvr>
    <a:masterClrMapping/>
  </p:clrMapOvr>
  <p:transition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F433B9F-51C0-49B2-9A3D-71D8D510D1A1}" type="slidenum">
              <a:rPr lang="ru-RU"/>
              <a:pPr/>
              <a:t>‹#›</a:t>
            </a:fld>
            <a:endParaRPr lang="ru-RU"/>
          </a:p>
        </p:txBody>
      </p:sp>
    </p:spTree>
  </p:cSld>
  <p:clrMapOvr>
    <a:masterClrMapping/>
  </p:clrMapOvr>
  <p:transition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85800" y="1981200"/>
            <a:ext cx="7772400" cy="4114800"/>
          </a:xfrm>
        </p:spPr>
        <p:txBody>
          <a:bodyPr/>
          <a:lstStyle/>
          <a:p>
            <a:endParaRPr lang="ru-RU"/>
          </a:p>
        </p:txBody>
      </p:sp>
      <p:sp>
        <p:nvSpPr>
          <p:cNvPr id="4" name="Дата 3"/>
          <p:cNvSpPr>
            <a:spLocks noGrp="1"/>
          </p:cNvSpPr>
          <p:nvPr>
            <p:ph type="dt" sz="half" idx="10"/>
          </p:nvPr>
        </p:nvSpPr>
        <p:spPr>
          <a:xfrm>
            <a:off x="685800" y="6248400"/>
            <a:ext cx="1905000" cy="457200"/>
          </a:xfrm>
        </p:spPr>
        <p:txBody>
          <a:bodyPr/>
          <a:lstStyle>
            <a:lvl1pPr>
              <a:defRPr/>
            </a:lvl1pPr>
          </a:lstStyle>
          <a:p>
            <a:endParaRPr lang="ru-RU"/>
          </a:p>
        </p:txBody>
      </p:sp>
      <p:sp>
        <p:nvSpPr>
          <p:cNvPr id="5" name="Нижний колонтитул 4"/>
          <p:cNvSpPr>
            <a:spLocks noGrp="1"/>
          </p:cNvSpPr>
          <p:nvPr>
            <p:ph type="ftr" sz="quarter" idx="11"/>
          </p:nvPr>
        </p:nvSpPr>
        <p:spPr>
          <a:xfrm>
            <a:off x="3124200" y="6248400"/>
            <a:ext cx="2895600" cy="457200"/>
          </a:xfrm>
        </p:spPr>
        <p:txBody>
          <a:bodyPr/>
          <a:lstStyle>
            <a:lvl1pPr>
              <a:defRPr/>
            </a:lvl1pPr>
          </a:lstStyle>
          <a:p>
            <a:endParaRPr lang="ru-RU"/>
          </a:p>
        </p:txBody>
      </p:sp>
      <p:sp>
        <p:nvSpPr>
          <p:cNvPr id="6" name="Номер слайда 5"/>
          <p:cNvSpPr>
            <a:spLocks noGrp="1"/>
          </p:cNvSpPr>
          <p:nvPr>
            <p:ph type="sldNum" sz="quarter" idx="12"/>
          </p:nvPr>
        </p:nvSpPr>
        <p:spPr>
          <a:xfrm>
            <a:off x="6553200" y="6248400"/>
            <a:ext cx="1905000" cy="457200"/>
          </a:xfrm>
        </p:spPr>
        <p:txBody>
          <a:bodyPr/>
          <a:lstStyle>
            <a:lvl1pPr>
              <a:defRPr/>
            </a:lvl1pPr>
          </a:lstStyle>
          <a:p>
            <a:fld id="{BAFA2A2A-04CB-42D7-8509-680147C181BA}" type="slidenum">
              <a:rPr lang="ru-RU"/>
              <a:pPr/>
              <a:t>‹#›</a:t>
            </a:fld>
            <a:endParaRPr lang="ru-RU"/>
          </a:p>
        </p:txBody>
      </p:sp>
    </p:spTree>
  </p:cSld>
  <p:clrMapOvr>
    <a:masterClrMapping/>
  </p:clrMapOvr>
  <p:transition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3C8F162-0C39-4973-ABC7-343EA2794F7B}" type="slidenum">
              <a:rPr lang="ru-RU"/>
              <a:pPr/>
              <a:t>‹#›</a:t>
            </a:fld>
            <a:endParaRPr lang="ru-RU"/>
          </a:p>
        </p:txBody>
      </p:sp>
    </p:spTree>
  </p:cSld>
  <p:clrMapOvr>
    <a:masterClrMapping/>
  </p:clrMapOvr>
  <p:transition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B4928E8-7D77-4E68-8664-9B1EFCFCB300}" type="slidenum">
              <a:rPr lang="ru-RU"/>
              <a:pPr/>
              <a:t>‹#›</a:t>
            </a:fld>
            <a:endParaRPr lang="ru-RU"/>
          </a:p>
        </p:txBody>
      </p:sp>
    </p:spTree>
  </p:cSld>
  <p:clrMapOvr>
    <a:masterClrMapping/>
  </p:clrMapOvr>
  <p:transition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22B4BA0-7804-4BD4-97C5-41291D4EF8A1}" type="slidenum">
              <a:rPr lang="ru-RU"/>
              <a:pPr/>
              <a:t>‹#›</a:t>
            </a:fld>
            <a:endParaRPr lang="ru-RU"/>
          </a:p>
        </p:txBody>
      </p:sp>
    </p:spTree>
  </p:cSld>
  <p:clrMapOvr>
    <a:masterClrMapping/>
  </p:clrMapOvr>
  <p:transition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0CDC24CB-03F6-4C0F-A328-FDED5CEFFF53}" type="slidenum">
              <a:rPr lang="ru-RU"/>
              <a:pPr/>
              <a:t>‹#›</a:t>
            </a:fld>
            <a:endParaRPr lang="ru-RU"/>
          </a:p>
        </p:txBody>
      </p:sp>
    </p:spTree>
  </p:cSld>
  <p:clrMapOvr>
    <a:masterClrMapping/>
  </p:clrMapOvr>
  <p:transition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A605E6BF-0464-43AC-9596-A0DD6542CB6C}" type="slidenum">
              <a:rPr lang="ru-RU"/>
              <a:pPr/>
              <a:t>‹#›</a:t>
            </a:fld>
            <a:endParaRPr lang="ru-RU"/>
          </a:p>
        </p:txBody>
      </p:sp>
    </p:spTree>
  </p:cSld>
  <p:clrMapOvr>
    <a:masterClrMapping/>
  </p:clrMapOvr>
  <p:transition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E51FE015-49A8-4B3E-ADBE-C0E8B619C8AA}" type="slidenum">
              <a:rPr lang="ru-RU"/>
              <a:pPr/>
              <a:t>‹#›</a:t>
            </a:fld>
            <a:endParaRPr lang="ru-RU"/>
          </a:p>
        </p:txBody>
      </p:sp>
    </p:spTree>
  </p:cSld>
  <p:clrMapOvr>
    <a:masterClrMapping/>
  </p:clrMapOvr>
  <p:transition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16273B2-1C36-4FAE-9687-E5E44923BB71}" type="slidenum">
              <a:rPr lang="ru-RU"/>
              <a:pPr/>
              <a:t>‹#›</a:t>
            </a:fld>
            <a:endParaRPr lang="ru-RU"/>
          </a:p>
        </p:txBody>
      </p:sp>
    </p:spTree>
  </p:cSld>
  <p:clrMapOvr>
    <a:masterClrMapping/>
  </p:clrMapOvr>
  <p:transition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1D4534D-980E-48EA-99A4-4B54513ABB37}" type="slidenum">
              <a:rPr lang="ru-RU"/>
              <a:pPr/>
              <a:t>‹#›</a:t>
            </a:fld>
            <a:endParaRPr lang="ru-RU"/>
          </a:p>
        </p:txBody>
      </p:sp>
    </p:spTree>
  </p:cSld>
  <p:clrMapOvr>
    <a:masterClrMapping/>
  </p:clrMapOvr>
  <p:transition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50000">
              <a:srgbClr val="0000FF"/>
            </a:gs>
            <a:gs pos="100000">
              <a:srgbClr val="0000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37B1096-AFA2-4911-8661-3D7BF79B4082}"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300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jpe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92.xml"/><Relationship Id="rId5" Type="http://schemas.openxmlformats.org/officeDocument/2006/relationships/image" Target="../media/image25.jpeg"/><Relationship Id="rId4" Type="http://schemas.openxmlformats.org/officeDocument/2006/relationships/hyperlink" Target="http://forum.steelfactor.ru/uploads/post-15-1126184351.jpg" TargetMode="External"/></Relationships>
</file>

<file path=ppt/slides/_rels/slide1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img0.liveinternet.ru/images/attach/c/0/44/888/44888121_bubka_sergey_.jpg"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9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i.i.ua/photo/images/pic/3/2/80623_7ab5de3a.jpg"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slide" Target="slide9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agniart.ru/imgoods/books/930828095.jpg"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slide" Target="slide9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92.xml"/><Relationship Id="rId5" Type="http://schemas.openxmlformats.org/officeDocument/2006/relationships/image" Target="../media/image29.jpeg"/><Relationship Id="rId4" Type="http://schemas.openxmlformats.org/officeDocument/2006/relationships/hyperlink" Target="http://www.melody.su/fotos/picture1701.jpg" TargetMode="External"/></Relationships>
</file>

<file path=ppt/slides/_rels/slide1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3.xml"/><Relationship Id="rId18" Type="http://schemas.openxmlformats.org/officeDocument/2006/relationships/slide" Target="slide33.xml"/><Relationship Id="rId3" Type="http://schemas.openxmlformats.org/officeDocument/2006/relationships/slide" Target="slide3.xml"/><Relationship Id="rId21" Type="http://schemas.openxmlformats.org/officeDocument/2006/relationships/slide" Target="slide90.xml"/><Relationship Id="rId7" Type="http://schemas.openxmlformats.org/officeDocument/2006/relationships/slide" Target="slide86.xml"/><Relationship Id="rId12" Type="http://schemas.openxmlformats.org/officeDocument/2006/relationships/slide" Target="slide21.xml"/><Relationship Id="rId17" Type="http://schemas.openxmlformats.org/officeDocument/2006/relationships/slide" Target="slide89.xml"/><Relationship Id="rId2" Type="http://schemas.openxmlformats.org/officeDocument/2006/relationships/slideLayout" Target="../slideLayouts/slideLayout12.xml"/><Relationship Id="rId16" Type="http://schemas.openxmlformats.org/officeDocument/2006/relationships/slide" Target="slide29.xml"/><Relationship Id="rId20" Type="http://schemas.openxmlformats.org/officeDocument/2006/relationships/slide" Target="slide37.xml"/><Relationship Id="rId1" Type="http://schemas.openxmlformats.org/officeDocument/2006/relationships/themeOverride" Target="../theme/themeOverride1.xml"/><Relationship Id="rId6" Type="http://schemas.openxmlformats.org/officeDocument/2006/relationships/slide" Target="slide9.xml"/><Relationship Id="rId11" Type="http://schemas.openxmlformats.org/officeDocument/2006/relationships/slide" Target="slide19.xml"/><Relationship Id="rId5" Type="http://schemas.openxmlformats.org/officeDocument/2006/relationships/slide" Target="slide7.xml"/><Relationship Id="rId15" Type="http://schemas.openxmlformats.org/officeDocument/2006/relationships/slide" Target="slide91.xml"/><Relationship Id="rId23" Type="http://schemas.openxmlformats.org/officeDocument/2006/relationships/slide" Target="slide43.xml"/><Relationship Id="rId10" Type="http://schemas.openxmlformats.org/officeDocument/2006/relationships/slide" Target="slide17.xml"/><Relationship Id="rId19" Type="http://schemas.openxmlformats.org/officeDocument/2006/relationships/slide" Target="slide35.xml"/><Relationship Id="rId4" Type="http://schemas.openxmlformats.org/officeDocument/2006/relationships/slide" Target="slide5.xml"/><Relationship Id="rId9" Type="http://schemas.openxmlformats.org/officeDocument/2006/relationships/slide" Target="slide15.xml"/><Relationship Id="rId14" Type="http://schemas.openxmlformats.org/officeDocument/2006/relationships/slide" Target="slide25.xml"/><Relationship Id="rId22" Type="http://schemas.openxmlformats.org/officeDocument/2006/relationships/slide" Target="slide41.xml"/></Relationships>
</file>

<file path=ppt/slides/_rels/slide20.xml.rels><?xml version="1.0" encoding="UTF-8" standalone="yes"?>
<Relationships xmlns="http://schemas.openxmlformats.org/package/2006/relationships"><Relationship Id="rId3" Type="http://schemas.openxmlformats.org/officeDocument/2006/relationships/hyperlink" Target="http://www.stihi.ru/pics/2008/01/25/1085.jpg"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slide" Target="slide9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calend.ru/img/content_events/i2/2200.jpg"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slide" Target="slide9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days.pravoslavie.ru/Images/ib331.jpg" TargetMode="External"/><Relationship Id="rId7" Type="http://schemas.openxmlformats.org/officeDocument/2006/relationships/slide" Target="slide92.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hyperlink" Target="http://s.afisha.ru/Afisha7Files/UGPhotos/090420175837/090421145409/p_f.jpg" TargetMode="Externa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upload.wikimedia.org/wikipedia/commons/2/2b/AleksandrPushkin.jpg"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slide" Target="slide92.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92.xml"/><Relationship Id="rId5" Type="http://schemas.openxmlformats.org/officeDocument/2006/relationships/image" Target="../media/image35.jpeg"/><Relationship Id="rId4" Type="http://schemas.openxmlformats.org/officeDocument/2006/relationships/hyperlink" Target="http://www.epochtimes.ru/images/stories/06/life/161_090110_ulanova2.jpg" TargetMode="External"/></Relationships>
</file>

<file path=ppt/slides/_rels/slide2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slide" Target="slide2.xml"/><Relationship Id="rId2" Type="http://schemas.openxmlformats.org/officeDocument/2006/relationships/hyperlink" Target="http://www.proza.ru/pics/2009/07/22/266.jpg" TargetMode="External"/><Relationship Id="rId1" Type="http://schemas.openxmlformats.org/officeDocument/2006/relationships/slideLayout" Target="../slideLayouts/slideLayout7.xml"/><Relationship Id="rId6" Type="http://schemas.openxmlformats.org/officeDocument/2006/relationships/slide" Target="slide92.xml"/><Relationship Id="rId5" Type="http://schemas.openxmlformats.org/officeDocument/2006/relationships/image" Target="../media/image37.jpeg"/><Relationship Id="rId4" Type="http://schemas.openxmlformats.org/officeDocument/2006/relationships/hyperlink" Target="http://www.harder.dn.ua/uploads/monthly_07_2009/post-2575-1247095461_thumb.jpg" TargetMode="Externa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www.smr.ru/centre/images/artists/levitan/levitan_big.jpg" TargetMode="External"/><Relationship Id="rId7" Type="http://schemas.openxmlformats.org/officeDocument/2006/relationships/slide" Target="slide92.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hyperlink" Target="http://forum.zakon.kz/uploads/monthly_09_2009/post-9788-1253084300_thumb.jpg" TargetMode="Externa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www.vechegreenka.ru/upload/1647123495614926870.jpg" TargetMode="External"/><Relationship Id="rId7" Type="http://schemas.openxmlformats.org/officeDocument/2006/relationships/slide" Target="slide92.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hyperlink" Target="http://dustyloft.files.wordpress.com/2008/04/yuri_gagarin.jpg" TargetMode="Externa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www.astrolab.ru/cgi-bin/img.cgi?i=33/00000002.jpg&amp;p=galery" TargetMode="External"/><Relationship Id="rId7" Type="http://schemas.openxmlformats.org/officeDocument/2006/relationships/slide" Target="slide92.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hyperlink" Target="http://www.alabin.ru/images/photo/exposure/kosmos07/kosm_01s.jpg" TargetMode="Externa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planetarium-kharkov.org/files/pictures/sergey_korolev.jpg" TargetMode="External"/><Relationship Id="rId7" Type="http://schemas.openxmlformats.org/officeDocument/2006/relationships/slide" Target="slide92.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hyperlink" Target="http://rozamira.org/lib/names/_more/v5.jpg" TargetMode="External"/><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img.encyc.yandex.net/illustrations/hockey/pictures/v4-Tretjak.jpg" TargetMode="Externa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slide" Target="slide92.xml"/></Relationships>
</file>

<file path=ppt/slides/_rels/slide40.xml.rels><?xml version="1.0" encoding="UTF-8" standalone="yes"?>
<Relationships xmlns="http://schemas.openxmlformats.org/package/2006/relationships"><Relationship Id="rId3" Type="http://schemas.openxmlformats.org/officeDocument/2006/relationships/hyperlink" Target="http://lh3.ggpht.com/_0LFxjYg7XrU/SeJByKQghnI/AAAAAAAADY4/dvK2WoyXsMg/s400/tereshkova.jpg"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slide" Target="slide92.xml"/><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92.xml"/><Relationship Id="rId5" Type="http://schemas.openxmlformats.org/officeDocument/2006/relationships/image" Target="../media/image47.jpeg"/><Relationship Id="rId4" Type="http://schemas.openxmlformats.org/officeDocument/2006/relationships/hyperlink" Target="http://aliveplanet.narod.ru/2003/12/pictures/tsiolkovsky.jpg" TargetMode="External"/></Relationships>
</file>

<file path=ppt/slides/_rels/slide43.xml.rels><?xml version="1.0" encoding="UTF-8" standalone="yes"?>
<Relationships xmlns="http://schemas.openxmlformats.org/package/2006/relationships"><Relationship Id="rId8" Type="http://schemas.openxmlformats.org/officeDocument/2006/relationships/slide" Target="slide56.xml"/><Relationship Id="rId13" Type="http://schemas.openxmlformats.org/officeDocument/2006/relationships/slide" Target="slide66.xml"/><Relationship Id="rId18" Type="http://schemas.openxmlformats.org/officeDocument/2006/relationships/slide" Target="slide76.xml"/><Relationship Id="rId3" Type="http://schemas.openxmlformats.org/officeDocument/2006/relationships/slide" Target="slide46.xml"/><Relationship Id="rId21" Type="http://schemas.openxmlformats.org/officeDocument/2006/relationships/slide" Target="slide82.xml"/><Relationship Id="rId7" Type="http://schemas.openxmlformats.org/officeDocument/2006/relationships/slide" Target="slide54.xml"/><Relationship Id="rId12" Type="http://schemas.openxmlformats.org/officeDocument/2006/relationships/slide" Target="slide64.xml"/><Relationship Id="rId17" Type="http://schemas.openxmlformats.org/officeDocument/2006/relationships/slide" Target="slide74.xml"/><Relationship Id="rId2" Type="http://schemas.openxmlformats.org/officeDocument/2006/relationships/slide" Target="slide44.xml"/><Relationship Id="rId16" Type="http://schemas.openxmlformats.org/officeDocument/2006/relationships/slide" Target="slide72.xml"/><Relationship Id="rId20" Type="http://schemas.openxmlformats.org/officeDocument/2006/relationships/slide" Target="slide80.xml"/><Relationship Id="rId1" Type="http://schemas.openxmlformats.org/officeDocument/2006/relationships/slideLayout" Target="../slideLayouts/slideLayout7.xml"/><Relationship Id="rId6" Type="http://schemas.openxmlformats.org/officeDocument/2006/relationships/slide" Target="slide52.xml"/><Relationship Id="rId11" Type="http://schemas.openxmlformats.org/officeDocument/2006/relationships/slide" Target="slide62.xml"/><Relationship Id="rId5" Type="http://schemas.openxmlformats.org/officeDocument/2006/relationships/slide" Target="slide50.xml"/><Relationship Id="rId15" Type="http://schemas.openxmlformats.org/officeDocument/2006/relationships/slide" Target="slide70.xml"/><Relationship Id="rId10" Type="http://schemas.openxmlformats.org/officeDocument/2006/relationships/slide" Target="slide60.xml"/><Relationship Id="rId19" Type="http://schemas.openxmlformats.org/officeDocument/2006/relationships/slide" Target="slide78.xml"/><Relationship Id="rId4" Type="http://schemas.openxmlformats.org/officeDocument/2006/relationships/slide" Target="slide48.xml"/><Relationship Id="rId9" Type="http://schemas.openxmlformats.org/officeDocument/2006/relationships/slide" Target="slide58.xml"/><Relationship Id="rId14" Type="http://schemas.openxmlformats.org/officeDocument/2006/relationships/slide" Target="slide68.xml"/><Relationship Id="rId22" Type="http://schemas.openxmlformats.org/officeDocument/2006/relationships/slide" Target="slide84.xml"/></Relationships>
</file>

<file path=ppt/slides/_rels/slide44.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slide" Target="slide43.xml"/><Relationship Id="rId4" Type="http://schemas.openxmlformats.org/officeDocument/2006/relationships/slide" Target="slide92.xml"/></Relationships>
</file>

<file path=ppt/slides/_rels/slide46.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slide" Target="slide92.xml"/><Relationship Id="rId3" Type="http://schemas.openxmlformats.org/officeDocument/2006/relationships/image" Target="../media/image50.jpeg"/><Relationship Id="rId7" Type="http://schemas.openxmlformats.org/officeDocument/2006/relationships/image" Target="../media/image52.jpe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www.clevelandhs.org/ourpages/webdesign4/maranandavid/images%203/pic22.jpg" TargetMode="External"/><Relationship Id="rId5" Type="http://schemas.openxmlformats.org/officeDocument/2006/relationships/image" Target="../media/image51.jpeg"/><Relationship Id="rId4" Type="http://schemas.openxmlformats.org/officeDocument/2006/relationships/hyperlink" Target="http://www.inpro.org/upload/iblock/3ac/logo0.jpg" TargetMode="External"/><Relationship Id="rId9" Type="http://schemas.openxmlformats.org/officeDocument/2006/relationships/slide" Target="slide43.xml"/></Relationships>
</file>

<file path=ppt/slides/_rels/slide4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slide" Target="slide92.xml"/><Relationship Id="rId3" Type="http://schemas.openxmlformats.org/officeDocument/2006/relationships/hyperlink" Target="http://2normal.petrovka.ua/thumbs/70147----.jpg" TargetMode="External"/><Relationship Id="rId7" Type="http://schemas.openxmlformats.org/officeDocument/2006/relationships/image" Target="../media/image55.jpe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hyperlink" Target="http://registratorium.narod.ru/f_8.jpg" TargetMode="External"/><Relationship Id="rId4" Type="http://schemas.openxmlformats.org/officeDocument/2006/relationships/image" Target="../media/image53.jpeg"/><Relationship Id="rId9" Type="http://schemas.openxmlformats.org/officeDocument/2006/relationships/slide" Target="slide43.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4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92.xml"/><Relationship Id="rId5" Type="http://schemas.openxmlformats.org/officeDocument/2006/relationships/image" Target="../media/image56.jpeg"/><Relationship Id="rId4" Type="http://schemas.openxmlformats.org/officeDocument/2006/relationships/hyperlink" Target="http://static.diary.ru/userdir/1/7/7/1/177110/44366305.jpg" TargetMode="External"/></Relationships>
</file>

<file path=ppt/slides/_rels/slide52.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hyperlink" Target="http://longstreet.typepad.com/.a/6a00d83542d51e69e20120a5a937ed970b-500wi" TargetMode="External"/><Relationship Id="rId7" Type="http://schemas.openxmlformats.org/officeDocument/2006/relationships/slide" Target="slide92.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hyperlink" Target="http://www.capitalhobbies.com/userfiles/us_airforce_museum_000.jpg" TargetMode="External"/><Relationship Id="rId4" Type="http://schemas.openxmlformats.org/officeDocument/2006/relationships/image" Target="../media/image57.jpeg"/></Relationships>
</file>

<file path=ppt/slides/_rels/slide54.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slide" Target="slide43.xml"/><Relationship Id="rId2" Type="http://schemas.openxmlformats.org/officeDocument/2006/relationships/hyperlink" Target="http://mediatheque.lesoir.be/main.php?g2_view=core.DownloadItem&amp;g2_itemId=338992&amp;g2_serialNumber=3" TargetMode="External"/><Relationship Id="rId1" Type="http://schemas.openxmlformats.org/officeDocument/2006/relationships/slideLayout" Target="../slideLayouts/slideLayout7.xml"/><Relationship Id="rId6" Type="http://schemas.openxmlformats.org/officeDocument/2006/relationships/slide" Target="slide92.xml"/><Relationship Id="rId5" Type="http://schemas.openxmlformats.org/officeDocument/2006/relationships/image" Target="../media/image60.jpeg"/><Relationship Id="rId4" Type="http://schemas.openxmlformats.org/officeDocument/2006/relationships/hyperlink" Target="http://freetorrents.org.ua/uploads/posts/2009-06/thumbs/1245082581_000.jpg" TargetMode="External"/></Relationships>
</file>

<file path=ppt/slides/_rels/slide56.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slide" Target="slide43.xml"/><Relationship Id="rId2" Type="http://schemas.openxmlformats.org/officeDocument/2006/relationships/hyperlink" Target="http://www.knigisosklada.ru/images/books/2401/big/2401260.jpg" TargetMode="External"/><Relationship Id="rId1" Type="http://schemas.openxmlformats.org/officeDocument/2006/relationships/slideLayout" Target="../slideLayouts/slideLayout7.xml"/><Relationship Id="rId6" Type="http://schemas.openxmlformats.org/officeDocument/2006/relationships/slide" Target="slide92.xml"/><Relationship Id="rId5" Type="http://schemas.openxmlformats.org/officeDocument/2006/relationships/image" Target="../media/image62.jpeg"/><Relationship Id="rId4" Type="http://schemas.openxmlformats.org/officeDocument/2006/relationships/hyperlink" Target="http://www.libex.ru/dimg/107ac.jpg" TargetMode="External"/></Relationships>
</file>

<file path=ppt/slides/_rels/slide58.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slide" Target="slide43.xml"/><Relationship Id="rId2" Type="http://schemas.openxmlformats.org/officeDocument/2006/relationships/hyperlink" Target="http://kahocca.ucoz.ru/_pu/0/31076237.jpg" TargetMode="External"/><Relationship Id="rId1" Type="http://schemas.openxmlformats.org/officeDocument/2006/relationships/slideLayout" Target="../slideLayouts/slideLayout7.xml"/><Relationship Id="rId6" Type="http://schemas.openxmlformats.org/officeDocument/2006/relationships/slide" Target="slide92.xml"/><Relationship Id="rId5" Type="http://schemas.openxmlformats.org/officeDocument/2006/relationships/image" Target="../media/image64.jpeg"/><Relationship Id="rId4" Type="http://schemas.openxmlformats.org/officeDocument/2006/relationships/hyperlink" Target="http://img12.nnm.ru/9/c/2/e/5/42ab605328c7109b66371afc93f.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mignews.com/aimages/01_08/180108_151720_53623_23.jpg" TargetMode="Externa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slide" Target="slide92.xml"/></Relationships>
</file>

<file path=ppt/slides/_rels/slide60.xml.rels><?xml version="1.0" encoding="UTF-8" standalone="yes"?>
<Relationships xmlns="http://schemas.openxmlformats.org/package/2006/relationships"><Relationship Id="rId2" Type="http://schemas.openxmlformats.org/officeDocument/2006/relationships/slide" Target="slide6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slide" Target="slide43.xml"/><Relationship Id="rId2" Type="http://schemas.openxmlformats.org/officeDocument/2006/relationships/hyperlink" Target="http://www.arthurhailey.ru/images/trueimg/pictures/1/2E2616DD6950-1.jpg" TargetMode="External"/><Relationship Id="rId1" Type="http://schemas.openxmlformats.org/officeDocument/2006/relationships/slideLayout" Target="../slideLayouts/slideLayout7.xml"/><Relationship Id="rId6" Type="http://schemas.openxmlformats.org/officeDocument/2006/relationships/slide" Target="slide92.xml"/><Relationship Id="rId5" Type="http://schemas.openxmlformats.org/officeDocument/2006/relationships/image" Target="../media/image66.jpeg"/><Relationship Id="rId4" Type="http://schemas.openxmlformats.org/officeDocument/2006/relationships/hyperlink" Target="http://m.addfun.ru/2009/05/13/sherlok_holms.jpg" TargetMode="External"/></Relationships>
</file>

<file path=ppt/slides/_rels/slide62.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slide" Target="slide43.xml"/><Relationship Id="rId2" Type="http://schemas.openxmlformats.org/officeDocument/2006/relationships/hyperlink" Target="http://img.oboz.obozrevatel.com/files/NewsPhoto/2009/02/05/284257/145314_image_large.jpg" TargetMode="External"/><Relationship Id="rId1" Type="http://schemas.openxmlformats.org/officeDocument/2006/relationships/slideLayout" Target="../slideLayouts/slideLayout7.xml"/><Relationship Id="rId6" Type="http://schemas.openxmlformats.org/officeDocument/2006/relationships/slide" Target="slide92.xml"/><Relationship Id="rId5" Type="http://schemas.openxmlformats.org/officeDocument/2006/relationships/image" Target="../media/image68.jpeg"/><Relationship Id="rId4" Type="http://schemas.openxmlformats.org/officeDocument/2006/relationships/hyperlink" Target="http://www.buythaibooks.ru/img_cat/479913.jpg" TargetMode="External"/></Relationships>
</file>

<file path=ppt/slides/_rels/slide64.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slide" Target="slide43.xml"/><Relationship Id="rId2" Type="http://schemas.openxmlformats.org/officeDocument/2006/relationships/hyperlink" Target="http://live4fun.ru/small_pictures/img_28960639_237_1.jpg" TargetMode="External"/><Relationship Id="rId1" Type="http://schemas.openxmlformats.org/officeDocument/2006/relationships/slideLayout" Target="../slideLayouts/slideLayout7.xml"/><Relationship Id="rId6" Type="http://schemas.openxmlformats.org/officeDocument/2006/relationships/slide" Target="slide92.xml"/><Relationship Id="rId5" Type="http://schemas.openxmlformats.org/officeDocument/2006/relationships/image" Target="../media/image70.jpeg"/><Relationship Id="rId4" Type="http://schemas.openxmlformats.org/officeDocument/2006/relationships/hyperlink" Target="http://evrodom.at.ua/_ph/7/81359198.jpg" TargetMode="External"/></Relationships>
</file>

<file path=ppt/slides/_rels/slide66.xml.rels><?xml version="1.0" encoding="UTF-8" standalone="yes"?>
<Relationships xmlns="http://schemas.openxmlformats.org/package/2006/relationships"><Relationship Id="rId2" Type="http://schemas.openxmlformats.org/officeDocument/2006/relationships/slide" Target="slide6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www.eriding.net/media/photos/history/victorian/queen/080712_rfoster_mp_his_vict_queen_victoria.jpg" TargetMode="External"/><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68.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dljh1964.files.wordpress.com/2009/02/lincoln12.jpg?w=450&amp;h=561" TargetMode="External"/><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prophecies.ru/images/leibniz04.jpg" TargetMode="External"/><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72.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hyperlink" Target="http://upload.wikimedia.org/wikipedia/commons/thumb/5/5a/HenryVIII_1509.jpg/385px-HenryVIII_1509.jpg" TargetMode="External"/><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74.xml.rels><?xml version="1.0" encoding="UTF-8" standalone="yes"?>
<Relationships xmlns="http://schemas.openxmlformats.org/package/2006/relationships"><Relationship Id="rId2" Type="http://schemas.openxmlformats.org/officeDocument/2006/relationships/slide" Target="slide7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lichnosti.net/photos/1087/12330559233.jpg" TargetMode="External"/><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76.xml.rels><?xml version="1.0" encoding="UTF-8" standalone="yes"?>
<Relationships xmlns="http://schemas.openxmlformats.org/package/2006/relationships"><Relationship Id="rId2" Type="http://schemas.openxmlformats.org/officeDocument/2006/relationships/slide" Target="slide7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slide" Target="slide43.xml"/><Relationship Id="rId2" Type="http://schemas.openxmlformats.org/officeDocument/2006/relationships/hyperlink" Target="http://www.kinomania.ru/stars/a/Arnold_Schwarzenegger/vert/29.jpg" TargetMode="External"/><Relationship Id="rId1" Type="http://schemas.openxmlformats.org/officeDocument/2006/relationships/slideLayout" Target="../slideLayouts/slideLayout7.xml"/><Relationship Id="rId6" Type="http://schemas.openxmlformats.org/officeDocument/2006/relationships/slide" Target="slide92.xml"/><Relationship Id="rId5" Type="http://schemas.openxmlformats.org/officeDocument/2006/relationships/image" Target="../media/image77.jpeg"/><Relationship Id="rId4" Type="http://schemas.openxmlformats.org/officeDocument/2006/relationships/hyperlink" Target="http://school179aclass.ucoz.ru/_fr/0/2844758.jpg" TargetMode="External"/></Relationships>
</file>

<file path=ppt/slides/_rels/slide78.xml.rels><?xml version="1.0" encoding="UTF-8" standalone="yes"?>
<Relationships xmlns="http://schemas.openxmlformats.org/package/2006/relationships"><Relationship Id="rId2" Type="http://schemas.openxmlformats.org/officeDocument/2006/relationships/slide" Target="slide7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bellevuecollege.edu/ArtsHum/materials/lang/Mangan/ASL102sylSp03_files/image010.jpg" TargetMode="External"/><Relationship Id="rId1" Type="http://schemas.openxmlformats.org/officeDocument/2006/relationships/slideLayout" Target="../slideLayouts/slideLayout7.xml"/><Relationship Id="rId5" Type="http://schemas.openxmlformats.org/officeDocument/2006/relationships/slide" Target="slide43.xml"/><Relationship Id="rId4" Type="http://schemas.openxmlformats.org/officeDocument/2006/relationships/slide" Target="slide92.xml"/></Relationships>
</file>

<file path=ppt/slides/_rels/slide8.xml.rels><?xml version="1.0" encoding="UTF-8" standalone="yes"?>
<Relationships xmlns="http://schemas.openxmlformats.org/package/2006/relationships"><Relationship Id="rId3" Type="http://schemas.openxmlformats.org/officeDocument/2006/relationships/hyperlink" Target="http://photos.streamphoto.ru/d/d/7/6df47e6e870d72cf91818db4e6c657dd.jpg"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slide" Target="slide92.xml"/><Relationship Id="rId4" Type="http://schemas.openxmlformats.org/officeDocument/2006/relationships/image" Target="../media/image24.jpeg"/></Relationships>
</file>

<file path=ppt/slides/_rels/slide80.xml.rels><?xml version="1.0" encoding="UTF-8" standalone="yes"?>
<Relationships xmlns="http://schemas.openxmlformats.org/package/2006/relationships"><Relationship Id="rId2" Type="http://schemas.openxmlformats.org/officeDocument/2006/relationships/slide" Target="slide8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hyperlink" Target="http://www.axtrader.ru/userfiles/ax/fe78a796e03b90862054881170963122.JPG" TargetMode="External"/><Relationship Id="rId1" Type="http://schemas.openxmlformats.org/officeDocument/2006/relationships/slideLayout" Target="../slideLayouts/slideLayout7.xml"/><Relationship Id="rId6" Type="http://schemas.openxmlformats.org/officeDocument/2006/relationships/slide" Target="slide43.xml"/><Relationship Id="rId5" Type="http://schemas.openxmlformats.org/officeDocument/2006/relationships/image" Target="../media/image80.jpeg"/><Relationship Id="rId4" Type="http://schemas.openxmlformats.org/officeDocument/2006/relationships/hyperlink" Target="http://img-fotki.yandex.ru/get/3301/myg2001.3a/0_1afc1_b0e0dd4e_L" TargetMode="External"/></Relationships>
</file>

<file path=ppt/slides/_rels/slide82.xml.rels><?xml version="1.0" encoding="UTF-8" standalone="yes"?>
<Relationships xmlns="http://schemas.openxmlformats.org/package/2006/relationships"><Relationship Id="rId2" Type="http://schemas.openxmlformats.org/officeDocument/2006/relationships/slide" Target="slide8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http://covers.rambler.soundkey.ru/covers/full/10258.jpg" TargetMode="External"/><Relationship Id="rId1" Type="http://schemas.openxmlformats.org/officeDocument/2006/relationships/slideLayout" Target="../slideLayouts/slideLayout7.xml"/><Relationship Id="rId5" Type="http://schemas.openxmlformats.org/officeDocument/2006/relationships/slide" Target="slide43.xml"/><Relationship Id="rId4" Type="http://schemas.openxmlformats.org/officeDocument/2006/relationships/slide" Target="slide92.xml"/></Relationships>
</file>

<file path=ppt/slides/_rels/slide84.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slide" Target="slide43.xml"/><Relationship Id="rId2" Type="http://schemas.openxmlformats.org/officeDocument/2006/relationships/hyperlink" Target="http://www.shoq.ru/pictures/0002/5622/img_1017588643.jpg?1230189686" TargetMode="External"/><Relationship Id="rId1" Type="http://schemas.openxmlformats.org/officeDocument/2006/relationships/slideLayout" Target="../slideLayouts/slideLayout7.xml"/><Relationship Id="rId6" Type="http://schemas.openxmlformats.org/officeDocument/2006/relationships/slide" Target="slide92.xml"/><Relationship Id="rId5" Type="http://schemas.openxmlformats.org/officeDocument/2006/relationships/image" Target="../media/image83.jpeg"/><Relationship Id="rId4" Type="http://schemas.openxmlformats.org/officeDocument/2006/relationships/hyperlink" Target="http://www.shoq.ru/pictures/0002/5684/img.jpg/%D1%84%D0%BE%D1%82%D0%BE-Elvis-Presly-61.jpg"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8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slide" Target="slide25.xml"/></Relationships>
</file>

<file path=ppt/slides/_rels/slide8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slide" Target="slide46.xml"/></Relationships>
</file>

<file path=ppt/slides/_rels/slide8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slide" Target="slide31.xml"/></Relationships>
</file>

<file path=ppt/slides/_rels/slide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slide" Target="slide39.xml"/></Relationships>
</file>

<file path=ppt/slides/_rels/slide9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9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02"/>
          <p:cNvPicPr>
            <a:picLocks noChangeAspect="1" noChangeArrowheads="1"/>
          </p:cNvPicPr>
          <p:nvPr/>
        </p:nvPicPr>
        <p:blipFill>
          <a:blip r:embed="rId2" cstate="print"/>
          <a:srcRect/>
          <a:stretch>
            <a:fillRect/>
          </a:stretch>
        </p:blipFill>
        <p:spPr bwMode="auto">
          <a:xfrm>
            <a:off x="0" y="381000"/>
            <a:ext cx="9144000" cy="6858000"/>
          </a:xfrm>
          <a:prstGeom prst="rect">
            <a:avLst/>
          </a:prstGeom>
          <a:noFill/>
        </p:spPr>
      </p:pic>
      <p:pic>
        <p:nvPicPr>
          <p:cNvPr id="3107" name="Picture 35" descr="10"/>
          <p:cNvPicPr>
            <a:picLocks noChangeAspect="1" noChangeArrowheads="1"/>
          </p:cNvPicPr>
          <p:nvPr/>
        </p:nvPicPr>
        <p:blipFill>
          <a:blip r:embed="rId3" cstate="print"/>
          <a:srcRect/>
          <a:stretch>
            <a:fillRect/>
          </a:stretch>
        </p:blipFill>
        <p:spPr bwMode="auto">
          <a:xfrm>
            <a:off x="0" y="0"/>
            <a:ext cx="3067050" cy="2300288"/>
          </a:xfrm>
          <a:prstGeom prst="rect">
            <a:avLst/>
          </a:prstGeom>
          <a:noFill/>
        </p:spPr>
      </p:pic>
      <p:pic>
        <p:nvPicPr>
          <p:cNvPr id="3108" name="Picture 36" descr="11"/>
          <p:cNvPicPr>
            <a:picLocks noChangeAspect="1" noChangeArrowheads="1"/>
          </p:cNvPicPr>
          <p:nvPr/>
        </p:nvPicPr>
        <p:blipFill>
          <a:blip r:embed="rId4" cstate="print"/>
          <a:srcRect/>
          <a:stretch>
            <a:fillRect/>
          </a:stretch>
        </p:blipFill>
        <p:spPr bwMode="auto">
          <a:xfrm>
            <a:off x="6038850" y="0"/>
            <a:ext cx="3105150" cy="2328863"/>
          </a:xfrm>
          <a:prstGeom prst="rect">
            <a:avLst/>
          </a:prstGeom>
          <a:noFill/>
        </p:spPr>
      </p:pic>
      <p:pic>
        <p:nvPicPr>
          <p:cNvPr id="3109" name="Picture 37" descr="12"/>
          <p:cNvPicPr>
            <a:picLocks noChangeAspect="1" noChangeArrowheads="1"/>
          </p:cNvPicPr>
          <p:nvPr/>
        </p:nvPicPr>
        <p:blipFill>
          <a:blip r:embed="rId5" cstate="print"/>
          <a:srcRect/>
          <a:stretch>
            <a:fillRect/>
          </a:stretch>
        </p:blipFill>
        <p:spPr bwMode="auto">
          <a:xfrm>
            <a:off x="0" y="4933950"/>
            <a:ext cx="3022600" cy="2266950"/>
          </a:xfrm>
          <a:prstGeom prst="rect">
            <a:avLst/>
          </a:prstGeom>
          <a:noFill/>
        </p:spPr>
      </p:pic>
      <p:pic>
        <p:nvPicPr>
          <p:cNvPr id="3110" name="Picture 38" descr="13"/>
          <p:cNvPicPr>
            <a:picLocks noChangeAspect="1" noChangeArrowheads="1"/>
          </p:cNvPicPr>
          <p:nvPr/>
        </p:nvPicPr>
        <p:blipFill>
          <a:blip r:embed="rId6" cstate="print"/>
          <a:srcRect/>
          <a:stretch>
            <a:fillRect/>
          </a:stretch>
        </p:blipFill>
        <p:spPr bwMode="auto">
          <a:xfrm>
            <a:off x="6191250" y="4910138"/>
            <a:ext cx="2952750" cy="2214562"/>
          </a:xfrm>
          <a:prstGeom prst="rect">
            <a:avLst/>
          </a:prstGeom>
          <a:noFill/>
        </p:spPr>
      </p:pic>
      <p:pic>
        <p:nvPicPr>
          <p:cNvPr id="3112" name="Picture 40" descr="15"/>
          <p:cNvPicPr>
            <a:picLocks noChangeAspect="1" noChangeArrowheads="1"/>
          </p:cNvPicPr>
          <p:nvPr/>
        </p:nvPicPr>
        <p:blipFill>
          <a:blip r:embed="rId7" cstate="print"/>
          <a:srcRect/>
          <a:stretch>
            <a:fillRect/>
          </a:stretch>
        </p:blipFill>
        <p:spPr bwMode="auto">
          <a:xfrm>
            <a:off x="2857500" y="0"/>
            <a:ext cx="3657600" cy="2324100"/>
          </a:xfrm>
          <a:prstGeom prst="rect">
            <a:avLst/>
          </a:prstGeom>
          <a:noFill/>
        </p:spPr>
      </p:pic>
      <p:pic>
        <p:nvPicPr>
          <p:cNvPr id="3133" name="Picture 61" descr="16"/>
          <p:cNvPicPr>
            <a:picLocks noChangeAspect="1" noChangeArrowheads="1"/>
          </p:cNvPicPr>
          <p:nvPr/>
        </p:nvPicPr>
        <p:blipFill>
          <a:blip r:embed="rId8" cstate="print"/>
          <a:srcRect/>
          <a:stretch>
            <a:fillRect/>
          </a:stretch>
        </p:blipFill>
        <p:spPr bwMode="auto">
          <a:xfrm>
            <a:off x="3009900" y="4991100"/>
            <a:ext cx="3162300" cy="2171700"/>
          </a:xfrm>
          <a:prstGeom prst="rect">
            <a:avLst/>
          </a:prstGeom>
          <a:noFill/>
        </p:spPr>
      </p:pic>
      <p:pic>
        <p:nvPicPr>
          <p:cNvPr id="3134" name="Picture 62" descr="32"/>
          <p:cNvPicPr>
            <a:picLocks noChangeAspect="1" noChangeArrowheads="1"/>
          </p:cNvPicPr>
          <p:nvPr/>
        </p:nvPicPr>
        <p:blipFill>
          <a:blip r:embed="rId9" cstate="print"/>
          <a:srcRect/>
          <a:stretch>
            <a:fillRect/>
          </a:stretch>
        </p:blipFill>
        <p:spPr bwMode="auto">
          <a:xfrm>
            <a:off x="0" y="2438400"/>
            <a:ext cx="2897188" cy="2454275"/>
          </a:xfrm>
          <a:prstGeom prst="rect">
            <a:avLst/>
          </a:prstGeom>
          <a:noFill/>
        </p:spPr>
      </p:pic>
      <p:pic>
        <p:nvPicPr>
          <p:cNvPr id="3135" name="Picture 63" descr="36"/>
          <p:cNvPicPr>
            <a:picLocks noChangeAspect="1" noChangeArrowheads="1"/>
          </p:cNvPicPr>
          <p:nvPr/>
        </p:nvPicPr>
        <p:blipFill>
          <a:blip r:embed="rId10" cstate="print"/>
          <a:srcRect/>
          <a:stretch>
            <a:fillRect/>
          </a:stretch>
        </p:blipFill>
        <p:spPr bwMode="auto">
          <a:xfrm>
            <a:off x="2876550" y="2228850"/>
            <a:ext cx="3670300" cy="2740025"/>
          </a:xfrm>
          <a:prstGeom prst="rect">
            <a:avLst/>
          </a:prstGeom>
          <a:noFill/>
        </p:spPr>
      </p:pic>
      <p:pic>
        <p:nvPicPr>
          <p:cNvPr id="3136" name="Picture 64" descr="30"/>
          <p:cNvPicPr>
            <a:picLocks noChangeAspect="1" noChangeArrowheads="1"/>
          </p:cNvPicPr>
          <p:nvPr/>
        </p:nvPicPr>
        <p:blipFill>
          <a:blip r:embed="rId11" cstate="print"/>
          <a:srcRect/>
          <a:stretch>
            <a:fillRect/>
          </a:stretch>
        </p:blipFill>
        <p:spPr bwMode="auto">
          <a:xfrm>
            <a:off x="6419850" y="2422525"/>
            <a:ext cx="2724150" cy="2454275"/>
          </a:xfrm>
          <a:prstGeom prst="rect">
            <a:avLst/>
          </a:prstGeom>
          <a:noFill/>
        </p:spPr>
      </p:pic>
      <p:pic>
        <p:nvPicPr>
          <p:cNvPr id="3140" name="Picture 68" descr="43"/>
          <p:cNvPicPr>
            <a:picLocks noChangeAspect="1" noChangeArrowheads="1"/>
          </p:cNvPicPr>
          <p:nvPr/>
        </p:nvPicPr>
        <p:blipFill>
          <a:blip r:embed="rId12" cstate="print"/>
          <a:srcRect/>
          <a:stretch>
            <a:fillRect/>
          </a:stretch>
        </p:blipFill>
        <p:spPr bwMode="auto">
          <a:xfrm>
            <a:off x="2590800" y="2185988"/>
            <a:ext cx="4071938" cy="3016250"/>
          </a:xfrm>
          <a:prstGeom prst="rect">
            <a:avLst/>
          </a:prstGeom>
          <a:noFill/>
        </p:spPr>
      </p:pic>
      <p:pic>
        <p:nvPicPr>
          <p:cNvPr id="3141" name="Picture 69" descr="39"/>
          <p:cNvPicPr>
            <a:picLocks noChangeAspect="1" noChangeArrowheads="1"/>
          </p:cNvPicPr>
          <p:nvPr/>
        </p:nvPicPr>
        <p:blipFill>
          <a:blip r:embed="rId13" cstate="print"/>
          <a:srcRect/>
          <a:stretch>
            <a:fillRect/>
          </a:stretch>
        </p:blipFill>
        <p:spPr bwMode="auto">
          <a:xfrm>
            <a:off x="0" y="0"/>
            <a:ext cx="2987675" cy="2359025"/>
          </a:xfrm>
          <a:prstGeom prst="rect">
            <a:avLst/>
          </a:prstGeom>
          <a:noFill/>
        </p:spPr>
      </p:pic>
      <p:pic>
        <p:nvPicPr>
          <p:cNvPr id="3142" name="Picture 70" descr="31"/>
          <p:cNvPicPr>
            <a:picLocks noChangeAspect="1" noChangeArrowheads="1"/>
          </p:cNvPicPr>
          <p:nvPr/>
        </p:nvPicPr>
        <p:blipFill>
          <a:blip r:embed="rId14" cstate="print"/>
          <a:srcRect/>
          <a:stretch>
            <a:fillRect/>
          </a:stretch>
        </p:blipFill>
        <p:spPr bwMode="auto">
          <a:xfrm>
            <a:off x="6259513" y="4918075"/>
            <a:ext cx="2884487" cy="2263775"/>
          </a:xfrm>
          <a:prstGeom prst="rect">
            <a:avLst/>
          </a:prstGeom>
          <a:noFill/>
        </p:spPr>
      </p:pic>
      <p:pic>
        <p:nvPicPr>
          <p:cNvPr id="3143" name="Picture 71" descr="26"/>
          <p:cNvPicPr>
            <a:picLocks noChangeAspect="1" noChangeArrowheads="1"/>
          </p:cNvPicPr>
          <p:nvPr/>
        </p:nvPicPr>
        <p:blipFill>
          <a:blip r:embed="rId15" cstate="print"/>
          <a:srcRect/>
          <a:stretch>
            <a:fillRect/>
          </a:stretch>
        </p:blipFill>
        <p:spPr bwMode="auto">
          <a:xfrm>
            <a:off x="6400800" y="0"/>
            <a:ext cx="2743200" cy="2282825"/>
          </a:xfrm>
          <a:prstGeom prst="rect">
            <a:avLst/>
          </a:prstGeom>
          <a:noFill/>
        </p:spPr>
      </p:pic>
      <p:pic>
        <p:nvPicPr>
          <p:cNvPr id="3144" name="Picture 72" descr="35"/>
          <p:cNvPicPr>
            <a:picLocks noChangeAspect="1" noChangeArrowheads="1"/>
          </p:cNvPicPr>
          <p:nvPr/>
        </p:nvPicPr>
        <p:blipFill>
          <a:blip r:embed="rId16" cstate="print"/>
          <a:srcRect/>
          <a:stretch>
            <a:fillRect/>
          </a:stretch>
        </p:blipFill>
        <p:spPr bwMode="auto">
          <a:xfrm>
            <a:off x="0" y="4943475"/>
            <a:ext cx="3100388" cy="2255838"/>
          </a:xfrm>
          <a:prstGeom prst="rect">
            <a:avLst/>
          </a:prstGeom>
          <a:noFill/>
        </p:spPr>
      </p:pic>
      <p:pic>
        <p:nvPicPr>
          <p:cNvPr id="3145" name="Picture 73" descr="04"/>
          <p:cNvPicPr>
            <a:picLocks noChangeAspect="1" noChangeArrowheads="1"/>
          </p:cNvPicPr>
          <p:nvPr/>
        </p:nvPicPr>
        <p:blipFill>
          <a:blip r:embed="rId17" cstate="print"/>
          <a:srcRect/>
          <a:stretch>
            <a:fillRect/>
          </a:stretch>
        </p:blipFill>
        <p:spPr bwMode="auto">
          <a:xfrm>
            <a:off x="0" y="0"/>
            <a:ext cx="4603750" cy="3714750"/>
          </a:xfrm>
          <a:prstGeom prst="rect">
            <a:avLst/>
          </a:prstGeom>
          <a:noFill/>
        </p:spPr>
      </p:pic>
      <p:pic>
        <p:nvPicPr>
          <p:cNvPr id="3146" name="Picture 74" descr="25"/>
          <p:cNvPicPr>
            <a:picLocks noChangeAspect="1" noChangeArrowheads="1"/>
          </p:cNvPicPr>
          <p:nvPr/>
        </p:nvPicPr>
        <p:blipFill>
          <a:blip r:embed="rId18" cstate="print"/>
          <a:srcRect/>
          <a:stretch>
            <a:fillRect/>
          </a:stretch>
        </p:blipFill>
        <p:spPr bwMode="auto">
          <a:xfrm>
            <a:off x="4508500" y="3752850"/>
            <a:ext cx="4635500" cy="3390900"/>
          </a:xfrm>
          <a:prstGeom prst="rect">
            <a:avLst/>
          </a:prstGeom>
          <a:noFill/>
        </p:spPr>
      </p:pic>
      <p:pic>
        <p:nvPicPr>
          <p:cNvPr id="3147" name="Picture 75" descr="28"/>
          <p:cNvPicPr>
            <a:picLocks noChangeAspect="1" noChangeArrowheads="1"/>
          </p:cNvPicPr>
          <p:nvPr/>
        </p:nvPicPr>
        <p:blipFill>
          <a:blip r:embed="rId19" cstate="print"/>
          <a:srcRect/>
          <a:stretch>
            <a:fillRect/>
          </a:stretch>
        </p:blipFill>
        <p:spPr bwMode="auto">
          <a:xfrm>
            <a:off x="4564063" y="0"/>
            <a:ext cx="4579937" cy="3749675"/>
          </a:xfrm>
          <a:prstGeom prst="rect">
            <a:avLst/>
          </a:prstGeom>
          <a:noFill/>
        </p:spPr>
      </p:pic>
      <p:pic>
        <p:nvPicPr>
          <p:cNvPr id="3148" name="Picture 76" descr="44"/>
          <p:cNvPicPr>
            <a:picLocks noChangeAspect="1" noChangeArrowheads="1"/>
          </p:cNvPicPr>
          <p:nvPr/>
        </p:nvPicPr>
        <p:blipFill>
          <a:blip r:embed="rId20" cstate="print"/>
          <a:srcRect/>
          <a:stretch>
            <a:fillRect/>
          </a:stretch>
        </p:blipFill>
        <p:spPr bwMode="auto">
          <a:xfrm>
            <a:off x="0" y="3714750"/>
            <a:ext cx="4551363" cy="3521075"/>
          </a:xfrm>
          <a:prstGeom prst="rect">
            <a:avLst/>
          </a:prstGeom>
          <a:noFill/>
        </p:spPr>
      </p:pic>
      <p:pic>
        <p:nvPicPr>
          <p:cNvPr id="3149" name="Picture 77" descr="18"/>
          <p:cNvPicPr>
            <a:picLocks noChangeAspect="1" noChangeArrowheads="1"/>
          </p:cNvPicPr>
          <p:nvPr/>
        </p:nvPicPr>
        <p:blipFill>
          <a:blip r:embed="rId21" cstate="print"/>
          <a:srcRect/>
          <a:stretch>
            <a:fillRect/>
          </a:stretch>
        </p:blipFill>
        <p:spPr bwMode="auto">
          <a:xfrm>
            <a:off x="2381250" y="1854200"/>
            <a:ext cx="4083050" cy="3117850"/>
          </a:xfrm>
          <a:prstGeom prst="rect">
            <a:avLst/>
          </a:prstGeom>
          <a:noFill/>
        </p:spPr>
      </p:pic>
      <p:pic>
        <p:nvPicPr>
          <p:cNvPr id="3150" name="Picture 78" descr="своя игра загл"/>
          <p:cNvPicPr>
            <a:picLocks noChangeAspect="1" noChangeArrowheads="1"/>
          </p:cNvPicPr>
          <p:nvPr/>
        </p:nvPicPr>
        <p:blipFill>
          <a:blip r:embed="rId22" cstate="print"/>
          <a:srcRect/>
          <a:stretch>
            <a:fillRect/>
          </a:stretch>
        </p:blipFill>
        <p:spPr bwMode="auto">
          <a:xfrm>
            <a:off x="0" y="0"/>
            <a:ext cx="9144000" cy="7200900"/>
          </a:xfrm>
          <a:prstGeom prst="rect">
            <a:avLst/>
          </a:prstGeom>
          <a:noFill/>
        </p:spPr>
      </p:pic>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dissolve">
                                      <p:cBhvr>
                                        <p:cTn id="7" dur="500"/>
                                        <p:tgtEl>
                                          <p:spTgt spid="3079"/>
                                        </p:tgtEl>
                                      </p:cBhvr>
                                    </p:animEffect>
                                  </p:childTnLst>
                                </p:cTn>
                              </p:par>
                            </p:childTnLst>
                          </p:cTn>
                        </p:par>
                        <p:par>
                          <p:cTn id="8" fill="hold">
                            <p:stCondLst>
                              <p:cond delay="500"/>
                            </p:stCondLst>
                            <p:childTnLst>
                              <p:par>
                                <p:cTn id="9" presetID="2" presetClass="entr" presetSubtype="6" fill="hold" nodeType="afterEffect">
                                  <p:stCondLst>
                                    <p:cond delay="1000"/>
                                  </p:stCondLst>
                                  <p:childTnLst>
                                    <p:set>
                                      <p:cBhvr>
                                        <p:cTn id="10" dur="1" fill="hold">
                                          <p:stCondLst>
                                            <p:cond delay="0"/>
                                          </p:stCondLst>
                                        </p:cTn>
                                        <p:tgtEl>
                                          <p:spTgt spid="3107"/>
                                        </p:tgtEl>
                                        <p:attrNameLst>
                                          <p:attrName>style.visibility</p:attrName>
                                        </p:attrNameLst>
                                      </p:cBhvr>
                                      <p:to>
                                        <p:strVal val="visible"/>
                                      </p:to>
                                    </p:set>
                                    <p:anim calcmode="lin" valueType="num">
                                      <p:cBhvr additive="base">
                                        <p:cTn id="11" dur="500" fill="hold"/>
                                        <p:tgtEl>
                                          <p:spTgt spid="3107"/>
                                        </p:tgtEl>
                                        <p:attrNameLst>
                                          <p:attrName>ppt_x</p:attrName>
                                        </p:attrNameLst>
                                      </p:cBhvr>
                                      <p:tavLst>
                                        <p:tav tm="0">
                                          <p:val>
                                            <p:strVal val="1+#ppt_w/2"/>
                                          </p:val>
                                        </p:tav>
                                        <p:tav tm="100000">
                                          <p:val>
                                            <p:strVal val="#ppt_x"/>
                                          </p:val>
                                        </p:tav>
                                      </p:tavLst>
                                    </p:anim>
                                    <p:anim calcmode="lin" valueType="num">
                                      <p:cBhvr additive="base">
                                        <p:cTn id="12" dur="500" fill="hold"/>
                                        <p:tgtEl>
                                          <p:spTgt spid="3107"/>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9" fill="hold" nodeType="afterEffect">
                                  <p:stCondLst>
                                    <p:cond delay="1000"/>
                                  </p:stCondLst>
                                  <p:childTnLst>
                                    <p:set>
                                      <p:cBhvr>
                                        <p:cTn id="15" dur="1" fill="hold">
                                          <p:stCondLst>
                                            <p:cond delay="0"/>
                                          </p:stCondLst>
                                        </p:cTn>
                                        <p:tgtEl>
                                          <p:spTgt spid="3110"/>
                                        </p:tgtEl>
                                        <p:attrNameLst>
                                          <p:attrName>style.visibility</p:attrName>
                                        </p:attrNameLst>
                                      </p:cBhvr>
                                      <p:to>
                                        <p:strVal val="visible"/>
                                      </p:to>
                                    </p:set>
                                    <p:anim calcmode="lin" valueType="num">
                                      <p:cBhvr additive="base">
                                        <p:cTn id="16" dur="500" fill="hold"/>
                                        <p:tgtEl>
                                          <p:spTgt spid="3110"/>
                                        </p:tgtEl>
                                        <p:attrNameLst>
                                          <p:attrName>ppt_x</p:attrName>
                                        </p:attrNameLst>
                                      </p:cBhvr>
                                      <p:tavLst>
                                        <p:tav tm="0">
                                          <p:val>
                                            <p:strVal val="0-#ppt_w/2"/>
                                          </p:val>
                                        </p:tav>
                                        <p:tav tm="100000">
                                          <p:val>
                                            <p:strVal val="#ppt_x"/>
                                          </p:val>
                                        </p:tav>
                                      </p:tavLst>
                                    </p:anim>
                                    <p:anim calcmode="lin" valueType="num">
                                      <p:cBhvr additive="base">
                                        <p:cTn id="17" dur="500" fill="hold"/>
                                        <p:tgtEl>
                                          <p:spTgt spid="3110"/>
                                        </p:tgtEl>
                                        <p:attrNameLst>
                                          <p:attrName>ppt_y</p:attrName>
                                        </p:attrNameLst>
                                      </p:cBhvr>
                                      <p:tavLst>
                                        <p:tav tm="0">
                                          <p:val>
                                            <p:strVal val="0-#ppt_h/2"/>
                                          </p:val>
                                        </p:tav>
                                        <p:tav tm="100000">
                                          <p:val>
                                            <p:strVal val="#ppt_y"/>
                                          </p:val>
                                        </p:tav>
                                      </p:tavLst>
                                    </p:anim>
                                  </p:childTnLst>
                                </p:cTn>
                              </p:par>
                            </p:childTnLst>
                          </p:cTn>
                        </p:par>
                        <p:par>
                          <p:cTn id="18" fill="hold">
                            <p:stCondLst>
                              <p:cond delay="3500"/>
                            </p:stCondLst>
                            <p:childTnLst>
                              <p:par>
                                <p:cTn id="19" presetID="2" presetClass="entr" presetSubtype="12" fill="hold" nodeType="afterEffect">
                                  <p:stCondLst>
                                    <p:cond delay="1000"/>
                                  </p:stCondLst>
                                  <p:childTnLst>
                                    <p:set>
                                      <p:cBhvr>
                                        <p:cTn id="20" dur="1" fill="hold">
                                          <p:stCondLst>
                                            <p:cond delay="0"/>
                                          </p:stCondLst>
                                        </p:cTn>
                                        <p:tgtEl>
                                          <p:spTgt spid="3108"/>
                                        </p:tgtEl>
                                        <p:attrNameLst>
                                          <p:attrName>style.visibility</p:attrName>
                                        </p:attrNameLst>
                                      </p:cBhvr>
                                      <p:to>
                                        <p:strVal val="visible"/>
                                      </p:to>
                                    </p:set>
                                    <p:anim calcmode="lin" valueType="num">
                                      <p:cBhvr additive="base">
                                        <p:cTn id="21" dur="500" fill="hold"/>
                                        <p:tgtEl>
                                          <p:spTgt spid="3108"/>
                                        </p:tgtEl>
                                        <p:attrNameLst>
                                          <p:attrName>ppt_x</p:attrName>
                                        </p:attrNameLst>
                                      </p:cBhvr>
                                      <p:tavLst>
                                        <p:tav tm="0">
                                          <p:val>
                                            <p:strVal val="0-#ppt_w/2"/>
                                          </p:val>
                                        </p:tav>
                                        <p:tav tm="100000">
                                          <p:val>
                                            <p:strVal val="#ppt_x"/>
                                          </p:val>
                                        </p:tav>
                                      </p:tavLst>
                                    </p:anim>
                                    <p:anim calcmode="lin" valueType="num">
                                      <p:cBhvr additive="base">
                                        <p:cTn id="22" dur="500" fill="hold"/>
                                        <p:tgtEl>
                                          <p:spTgt spid="3108"/>
                                        </p:tgtEl>
                                        <p:attrNameLst>
                                          <p:attrName>ppt_y</p:attrName>
                                        </p:attrNameLst>
                                      </p:cBhvr>
                                      <p:tavLst>
                                        <p:tav tm="0">
                                          <p:val>
                                            <p:strVal val="1+#ppt_h/2"/>
                                          </p:val>
                                        </p:tav>
                                        <p:tav tm="100000">
                                          <p:val>
                                            <p:strVal val="#ppt_y"/>
                                          </p:val>
                                        </p:tav>
                                      </p:tavLst>
                                    </p:anim>
                                  </p:childTnLst>
                                </p:cTn>
                              </p:par>
                            </p:childTnLst>
                          </p:cTn>
                        </p:par>
                        <p:par>
                          <p:cTn id="23" fill="hold">
                            <p:stCondLst>
                              <p:cond delay="5000"/>
                            </p:stCondLst>
                            <p:childTnLst>
                              <p:par>
                                <p:cTn id="24" presetID="2" presetClass="entr" presetSubtype="3" fill="hold" nodeType="afterEffect">
                                  <p:stCondLst>
                                    <p:cond delay="1000"/>
                                  </p:stCondLst>
                                  <p:childTnLst>
                                    <p:set>
                                      <p:cBhvr>
                                        <p:cTn id="25" dur="1" fill="hold">
                                          <p:stCondLst>
                                            <p:cond delay="0"/>
                                          </p:stCondLst>
                                        </p:cTn>
                                        <p:tgtEl>
                                          <p:spTgt spid="3109"/>
                                        </p:tgtEl>
                                        <p:attrNameLst>
                                          <p:attrName>style.visibility</p:attrName>
                                        </p:attrNameLst>
                                      </p:cBhvr>
                                      <p:to>
                                        <p:strVal val="visible"/>
                                      </p:to>
                                    </p:set>
                                    <p:anim calcmode="lin" valueType="num">
                                      <p:cBhvr additive="base">
                                        <p:cTn id="26" dur="500" fill="hold"/>
                                        <p:tgtEl>
                                          <p:spTgt spid="3109"/>
                                        </p:tgtEl>
                                        <p:attrNameLst>
                                          <p:attrName>ppt_x</p:attrName>
                                        </p:attrNameLst>
                                      </p:cBhvr>
                                      <p:tavLst>
                                        <p:tav tm="0">
                                          <p:val>
                                            <p:strVal val="1+#ppt_w/2"/>
                                          </p:val>
                                        </p:tav>
                                        <p:tav tm="100000">
                                          <p:val>
                                            <p:strVal val="#ppt_x"/>
                                          </p:val>
                                        </p:tav>
                                      </p:tavLst>
                                    </p:anim>
                                    <p:anim calcmode="lin" valueType="num">
                                      <p:cBhvr additive="base">
                                        <p:cTn id="27" dur="500" fill="hold"/>
                                        <p:tgtEl>
                                          <p:spTgt spid="3109"/>
                                        </p:tgtEl>
                                        <p:attrNameLst>
                                          <p:attrName>ppt_y</p:attrName>
                                        </p:attrNameLst>
                                      </p:cBhvr>
                                      <p:tavLst>
                                        <p:tav tm="0">
                                          <p:val>
                                            <p:strVal val="0-#ppt_h/2"/>
                                          </p:val>
                                        </p:tav>
                                        <p:tav tm="100000">
                                          <p:val>
                                            <p:strVal val="#ppt_y"/>
                                          </p:val>
                                        </p:tav>
                                      </p:tavLst>
                                    </p:anim>
                                  </p:childTnLst>
                                </p:cTn>
                              </p:par>
                            </p:childTnLst>
                          </p:cTn>
                        </p:par>
                        <p:par>
                          <p:cTn id="28" fill="hold">
                            <p:stCondLst>
                              <p:cond delay="6500"/>
                            </p:stCondLst>
                            <p:childTnLst>
                              <p:par>
                                <p:cTn id="29" presetID="22" presetClass="entr" presetSubtype="1" fill="hold" nodeType="afterEffect">
                                  <p:stCondLst>
                                    <p:cond delay="1000"/>
                                  </p:stCondLst>
                                  <p:childTnLst>
                                    <p:set>
                                      <p:cBhvr>
                                        <p:cTn id="30" dur="1" fill="hold">
                                          <p:stCondLst>
                                            <p:cond delay="0"/>
                                          </p:stCondLst>
                                        </p:cTn>
                                        <p:tgtEl>
                                          <p:spTgt spid="3112"/>
                                        </p:tgtEl>
                                        <p:attrNameLst>
                                          <p:attrName>style.visibility</p:attrName>
                                        </p:attrNameLst>
                                      </p:cBhvr>
                                      <p:to>
                                        <p:strVal val="visible"/>
                                      </p:to>
                                    </p:set>
                                    <p:animEffect transition="in" filter="wipe(up)">
                                      <p:cBhvr>
                                        <p:cTn id="31" dur="500"/>
                                        <p:tgtEl>
                                          <p:spTgt spid="3112"/>
                                        </p:tgtEl>
                                      </p:cBhvr>
                                    </p:animEffect>
                                  </p:childTnLst>
                                </p:cTn>
                              </p:par>
                            </p:childTnLst>
                          </p:cTn>
                        </p:par>
                        <p:par>
                          <p:cTn id="32" fill="hold">
                            <p:stCondLst>
                              <p:cond delay="8000"/>
                            </p:stCondLst>
                            <p:childTnLst>
                              <p:par>
                                <p:cTn id="33" presetID="22" presetClass="entr" presetSubtype="1" fill="hold" nodeType="afterEffect">
                                  <p:stCondLst>
                                    <p:cond delay="1000"/>
                                  </p:stCondLst>
                                  <p:childTnLst>
                                    <p:set>
                                      <p:cBhvr>
                                        <p:cTn id="34" dur="1" fill="hold">
                                          <p:stCondLst>
                                            <p:cond delay="0"/>
                                          </p:stCondLst>
                                        </p:cTn>
                                        <p:tgtEl>
                                          <p:spTgt spid="3133"/>
                                        </p:tgtEl>
                                        <p:attrNameLst>
                                          <p:attrName>style.visibility</p:attrName>
                                        </p:attrNameLst>
                                      </p:cBhvr>
                                      <p:to>
                                        <p:strVal val="visible"/>
                                      </p:to>
                                    </p:set>
                                    <p:animEffect transition="in" filter="wipe(up)">
                                      <p:cBhvr>
                                        <p:cTn id="35" dur="500"/>
                                        <p:tgtEl>
                                          <p:spTgt spid="3133"/>
                                        </p:tgtEl>
                                      </p:cBhvr>
                                    </p:animEffect>
                                  </p:childTnLst>
                                </p:cTn>
                              </p:par>
                            </p:childTnLst>
                          </p:cTn>
                        </p:par>
                        <p:par>
                          <p:cTn id="36" fill="hold">
                            <p:stCondLst>
                              <p:cond delay="9500"/>
                            </p:stCondLst>
                            <p:childTnLst>
                              <p:par>
                                <p:cTn id="37" presetID="22" presetClass="entr" presetSubtype="1" fill="hold" nodeType="afterEffect">
                                  <p:stCondLst>
                                    <p:cond delay="1000"/>
                                  </p:stCondLst>
                                  <p:childTnLst>
                                    <p:set>
                                      <p:cBhvr>
                                        <p:cTn id="38" dur="1" fill="hold">
                                          <p:stCondLst>
                                            <p:cond delay="0"/>
                                          </p:stCondLst>
                                        </p:cTn>
                                        <p:tgtEl>
                                          <p:spTgt spid="3136"/>
                                        </p:tgtEl>
                                        <p:attrNameLst>
                                          <p:attrName>style.visibility</p:attrName>
                                        </p:attrNameLst>
                                      </p:cBhvr>
                                      <p:to>
                                        <p:strVal val="visible"/>
                                      </p:to>
                                    </p:set>
                                    <p:animEffect transition="in" filter="wipe(up)">
                                      <p:cBhvr>
                                        <p:cTn id="39" dur="500"/>
                                        <p:tgtEl>
                                          <p:spTgt spid="3136"/>
                                        </p:tgtEl>
                                      </p:cBhvr>
                                    </p:animEffect>
                                  </p:childTnLst>
                                </p:cTn>
                              </p:par>
                            </p:childTnLst>
                          </p:cTn>
                        </p:par>
                        <p:par>
                          <p:cTn id="40" fill="hold">
                            <p:stCondLst>
                              <p:cond delay="11000"/>
                            </p:stCondLst>
                            <p:childTnLst>
                              <p:par>
                                <p:cTn id="41" presetID="22" presetClass="entr" presetSubtype="1" fill="hold" nodeType="afterEffect">
                                  <p:stCondLst>
                                    <p:cond delay="1000"/>
                                  </p:stCondLst>
                                  <p:childTnLst>
                                    <p:set>
                                      <p:cBhvr>
                                        <p:cTn id="42" dur="1" fill="hold">
                                          <p:stCondLst>
                                            <p:cond delay="0"/>
                                          </p:stCondLst>
                                        </p:cTn>
                                        <p:tgtEl>
                                          <p:spTgt spid="3134"/>
                                        </p:tgtEl>
                                        <p:attrNameLst>
                                          <p:attrName>style.visibility</p:attrName>
                                        </p:attrNameLst>
                                      </p:cBhvr>
                                      <p:to>
                                        <p:strVal val="visible"/>
                                      </p:to>
                                    </p:set>
                                    <p:animEffect transition="in" filter="wipe(up)">
                                      <p:cBhvr>
                                        <p:cTn id="43" dur="500"/>
                                        <p:tgtEl>
                                          <p:spTgt spid="3134"/>
                                        </p:tgtEl>
                                      </p:cBhvr>
                                    </p:animEffect>
                                  </p:childTnLst>
                                </p:cTn>
                              </p:par>
                            </p:childTnLst>
                          </p:cTn>
                        </p:par>
                        <p:par>
                          <p:cTn id="44" fill="hold">
                            <p:stCondLst>
                              <p:cond delay="12500"/>
                            </p:stCondLst>
                            <p:childTnLst>
                              <p:par>
                                <p:cTn id="45" presetID="5" presetClass="entr" presetSubtype="5" fill="hold" nodeType="afterEffect">
                                  <p:stCondLst>
                                    <p:cond delay="1000"/>
                                  </p:stCondLst>
                                  <p:childTnLst>
                                    <p:set>
                                      <p:cBhvr>
                                        <p:cTn id="46" dur="1" fill="hold">
                                          <p:stCondLst>
                                            <p:cond delay="0"/>
                                          </p:stCondLst>
                                        </p:cTn>
                                        <p:tgtEl>
                                          <p:spTgt spid="3135"/>
                                        </p:tgtEl>
                                        <p:attrNameLst>
                                          <p:attrName>style.visibility</p:attrName>
                                        </p:attrNameLst>
                                      </p:cBhvr>
                                      <p:to>
                                        <p:strVal val="visible"/>
                                      </p:to>
                                    </p:set>
                                    <p:animEffect transition="in" filter="checkerboard(down)">
                                      <p:cBhvr>
                                        <p:cTn id="47" dur="500"/>
                                        <p:tgtEl>
                                          <p:spTgt spid="3135"/>
                                        </p:tgtEl>
                                      </p:cBhvr>
                                    </p:animEffect>
                                  </p:childTnLst>
                                </p:cTn>
                              </p:par>
                            </p:childTnLst>
                          </p:cTn>
                        </p:par>
                        <p:par>
                          <p:cTn id="48" fill="hold">
                            <p:stCondLst>
                              <p:cond delay="14000"/>
                            </p:stCondLst>
                            <p:childTnLst>
                              <p:par>
                                <p:cTn id="49" presetID="3" presetClass="entr" presetSubtype="5" fill="hold" nodeType="afterEffect">
                                  <p:stCondLst>
                                    <p:cond delay="1000"/>
                                  </p:stCondLst>
                                  <p:childTnLst>
                                    <p:set>
                                      <p:cBhvr>
                                        <p:cTn id="50" dur="1" fill="hold">
                                          <p:stCondLst>
                                            <p:cond delay="0"/>
                                          </p:stCondLst>
                                        </p:cTn>
                                        <p:tgtEl>
                                          <p:spTgt spid="3140"/>
                                        </p:tgtEl>
                                        <p:attrNameLst>
                                          <p:attrName>style.visibility</p:attrName>
                                        </p:attrNameLst>
                                      </p:cBhvr>
                                      <p:to>
                                        <p:strVal val="visible"/>
                                      </p:to>
                                    </p:set>
                                    <p:animEffect transition="in" filter="blinds(vertical)">
                                      <p:cBhvr>
                                        <p:cTn id="51" dur="500"/>
                                        <p:tgtEl>
                                          <p:spTgt spid="3140"/>
                                        </p:tgtEl>
                                      </p:cBhvr>
                                    </p:animEffect>
                                  </p:childTnLst>
                                </p:cTn>
                              </p:par>
                            </p:childTnLst>
                          </p:cTn>
                        </p:par>
                        <p:par>
                          <p:cTn id="52" fill="hold">
                            <p:stCondLst>
                              <p:cond delay="15500"/>
                            </p:stCondLst>
                            <p:childTnLst>
                              <p:par>
                                <p:cTn id="53" presetID="15" presetClass="entr" presetSubtype="0" fill="hold" nodeType="afterEffect">
                                  <p:stCondLst>
                                    <p:cond delay="0"/>
                                  </p:stCondLst>
                                  <p:childTnLst>
                                    <p:set>
                                      <p:cBhvr>
                                        <p:cTn id="54" dur="1" fill="hold">
                                          <p:stCondLst>
                                            <p:cond delay="0"/>
                                          </p:stCondLst>
                                        </p:cTn>
                                        <p:tgtEl>
                                          <p:spTgt spid="3142"/>
                                        </p:tgtEl>
                                        <p:attrNameLst>
                                          <p:attrName>style.visibility</p:attrName>
                                        </p:attrNameLst>
                                      </p:cBhvr>
                                      <p:to>
                                        <p:strVal val="visible"/>
                                      </p:to>
                                    </p:set>
                                    <p:anim calcmode="lin" valueType="num">
                                      <p:cBhvr>
                                        <p:cTn id="55" dur="1000" fill="hold"/>
                                        <p:tgtEl>
                                          <p:spTgt spid="3142"/>
                                        </p:tgtEl>
                                        <p:attrNameLst>
                                          <p:attrName>ppt_w</p:attrName>
                                        </p:attrNameLst>
                                      </p:cBhvr>
                                      <p:tavLst>
                                        <p:tav tm="0">
                                          <p:val>
                                            <p:fltVal val="0"/>
                                          </p:val>
                                        </p:tav>
                                        <p:tav tm="100000">
                                          <p:val>
                                            <p:strVal val="#ppt_w"/>
                                          </p:val>
                                        </p:tav>
                                      </p:tavLst>
                                    </p:anim>
                                    <p:anim calcmode="lin" valueType="num">
                                      <p:cBhvr>
                                        <p:cTn id="56" dur="1000" fill="hold"/>
                                        <p:tgtEl>
                                          <p:spTgt spid="3142"/>
                                        </p:tgtEl>
                                        <p:attrNameLst>
                                          <p:attrName>ppt_h</p:attrName>
                                        </p:attrNameLst>
                                      </p:cBhvr>
                                      <p:tavLst>
                                        <p:tav tm="0">
                                          <p:val>
                                            <p:fltVal val="0"/>
                                          </p:val>
                                        </p:tav>
                                        <p:tav tm="100000">
                                          <p:val>
                                            <p:strVal val="#ppt_h"/>
                                          </p:val>
                                        </p:tav>
                                      </p:tavLst>
                                    </p:anim>
                                    <p:anim calcmode="lin" valueType="num">
                                      <p:cBhvr>
                                        <p:cTn id="57" dur="1000" fill="hold"/>
                                        <p:tgtEl>
                                          <p:spTgt spid="3142"/>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142"/>
                                        </p:tgtEl>
                                        <p:attrNameLst>
                                          <p:attrName>ppt_y</p:attrName>
                                        </p:attrNameLst>
                                      </p:cBhvr>
                                      <p:tavLst>
                                        <p:tav tm="0" fmla="#ppt_y+(sin(-2*pi*(1-$))*-#ppt_x+cos(-2*pi*(1-$))*(1-#ppt_y))*(1-$)">
                                          <p:val>
                                            <p:fltVal val="0"/>
                                          </p:val>
                                        </p:tav>
                                        <p:tav tm="100000">
                                          <p:val>
                                            <p:fltVal val="1"/>
                                          </p:val>
                                        </p:tav>
                                      </p:tavLst>
                                    </p:anim>
                                  </p:childTnLst>
                                </p:cTn>
                              </p:par>
                            </p:childTnLst>
                          </p:cTn>
                        </p:par>
                        <p:par>
                          <p:cTn id="59" fill="hold">
                            <p:stCondLst>
                              <p:cond delay="16500"/>
                            </p:stCondLst>
                            <p:childTnLst>
                              <p:par>
                                <p:cTn id="60" presetID="15" presetClass="entr" presetSubtype="0" fill="hold" nodeType="afterEffect">
                                  <p:stCondLst>
                                    <p:cond delay="0"/>
                                  </p:stCondLst>
                                  <p:childTnLst>
                                    <p:set>
                                      <p:cBhvr>
                                        <p:cTn id="61" dur="1" fill="hold">
                                          <p:stCondLst>
                                            <p:cond delay="0"/>
                                          </p:stCondLst>
                                        </p:cTn>
                                        <p:tgtEl>
                                          <p:spTgt spid="3143"/>
                                        </p:tgtEl>
                                        <p:attrNameLst>
                                          <p:attrName>style.visibility</p:attrName>
                                        </p:attrNameLst>
                                      </p:cBhvr>
                                      <p:to>
                                        <p:strVal val="visible"/>
                                      </p:to>
                                    </p:set>
                                    <p:anim calcmode="lin" valueType="num">
                                      <p:cBhvr>
                                        <p:cTn id="62" dur="1000" fill="hold"/>
                                        <p:tgtEl>
                                          <p:spTgt spid="3143"/>
                                        </p:tgtEl>
                                        <p:attrNameLst>
                                          <p:attrName>ppt_w</p:attrName>
                                        </p:attrNameLst>
                                      </p:cBhvr>
                                      <p:tavLst>
                                        <p:tav tm="0">
                                          <p:val>
                                            <p:fltVal val="0"/>
                                          </p:val>
                                        </p:tav>
                                        <p:tav tm="100000">
                                          <p:val>
                                            <p:strVal val="#ppt_w"/>
                                          </p:val>
                                        </p:tav>
                                      </p:tavLst>
                                    </p:anim>
                                    <p:anim calcmode="lin" valueType="num">
                                      <p:cBhvr>
                                        <p:cTn id="63" dur="1000" fill="hold"/>
                                        <p:tgtEl>
                                          <p:spTgt spid="3143"/>
                                        </p:tgtEl>
                                        <p:attrNameLst>
                                          <p:attrName>ppt_h</p:attrName>
                                        </p:attrNameLst>
                                      </p:cBhvr>
                                      <p:tavLst>
                                        <p:tav tm="0">
                                          <p:val>
                                            <p:fltVal val="0"/>
                                          </p:val>
                                        </p:tav>
                                        <p:tav tm="100000">
                                          <p:val>
                                            <p:strVal val="#ppt_h"/>
                                          </p:val>
                                        </p:tav>
                                      </p:tavLst>
                                    </p:anim>
                                    <p:anim calcmode="lin" valueType="num">
                                      <p:cBhvr>
                                        <p:cTn id="64" dur="1000" fill="hold"/>
                                        <p:tgtEl>
                                          <p:spTgt spid="3143"/>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3143"/>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17500"/>
                            </p:stCondLst>
                            <p:childTnLst>
                              <p:par>
                                <p:cTn id="67" presetID="15" presetClass="entr" presetSubtype="0" fill="hold" nodeType="afterEffect">
                                  <p:stCondLst>
                                    <p:cond delay="0"/>
                                  </p:stCondLst>
                                  <p:childTnLst>
                                    <p:set>
                                      <p:cBhvr>
                                        <p:cTn id="68" dur="1" fill="hold">
                                          <p:stCondLst>
                                            <p:cond delay="0"/>
                                          </p:stCondLst>
                                        </p:cTn>
                                        <p:tgtEl>
                                          <p:spTgt spid="3144"/>
                                        </p:tgtEl>
                                        <p:attrNameLst>
                                          <p:attrName>style.visibility</p:attrName>
                                        </p:attrNameLst>
                                      </p:cBhvr>
                                      <p:to>
                                        <p:strVal val="visible"/>
                                      </p:to>
                                    </p:set>
                                    <p:anim calcmode="lin" valueType="num">
                                      <p:cBhvr>
                                        <p:cTn id="69" dur="1000" fill="hold"/>
                                        <p:tgtEl>
                                          <p:spTgt spid="3144"/>
                                        </p:tgtEl>
                                        <p:attrNameLst>
                                          <p:attrName>ppt_w</p:attrName>
                                        </p:attrNameLst>
                                      </p:cBhvr>
                                      <p:tavLst>
                                        <p:tav tm="0">
                                          <p:val>
                                            <p:fltVal val="0"/>
                                          </p:val>
                                        </p:tav>
                                        <p:tav tm="100000">
                                          <p:val>
                                            <p:strVal val="#ppt_w"/>
                                          </p:val>
                                        </p:tav>
                                      </p:tavLst>
                                    </p:anim>
                                    <p:anim calcmode="lin" valueType="num">
                                      <p:cBhvr>
                                        <p:cTn id="70" dur="1000" fill="hold"/>
                                        <p:tgtEl>
                                          <p:spTgt spid="3144"/>
                                        </p:tgtEl>
                                        <p:attrNameLst>
                                          <p:attrName>ppt_h</p:attrName>
                                        </p:attrNameLst>
                                      </p:cBhvr>
                                      <p:tavLst>
                                        <p:tav tm="0">
                                          <p:val>
                                            <p:fltVal val="0"/>
                                          </p:val>
                                        </p:tav>
                                        <p:tav tm="100000">
                                          <p:val>
                                            <p:strVal val="#ppt_h"/>
                                          </p:val>
                                        </p:tav>
                                      </p:tavLst>
                                    </p:anim>
                                    <p:anim calcmode="lin" valueType="num">
                                      <p:cBhvr>
                                        <p:cTn id="71" dur="1000" fill="hold"/>
                                        <p:tgtEl>
                                          <p:spTgt spid="3144"/>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3144"/>
                                        </p:tgtEl>
                                        <p:attrNameLst>
                                          <p:attrName>ppt_y</p:attrName>
                                        </p:attrNameLst>
                                      </p:cBhvr>
                                      <p:tavLst>
                                        <p:tav tm="0" fmla="#ppt_y+(sin(-2*pi*(1-$))*-#ppt_x+cos(-2*pi*(1-$))*(1-#ppt_y))*(1-$)">
                                          <p:val>
                                            <p:fltVal val="0"/>
                                          </p:val>
                                        </p:tav>
                                        <p:tav tm="100000">
                                          <p:val>
                                            <p:fltVal val="1"/>
                                          </p:val>
                                        </p:tav>
                                      </p:tavLst>
                                    </p:anim>
                                  </p:childTnLst>
                                </p:cTn>
                              </p:par>
                            </p:childTnLst>
                          </p:cTn>
                        </p:par>
                        <p:par>
                          <p:cTn id="73" fill="hold">
                            <p:stCondLst>
                              <p:cond delay="18500"/>
                            </p:stCondLst>
                            <p:childTnLst>
                              <p:par>
                                <p:cTn id="74" presetID="15" presetClass="entr" presetSubtype="0" fill="hold" nodeType="afterEffect">
                                  <p:stCondLst>
                                    <p:cond delay="0"/>
                                  </p:stCondLst>
                                  <p:childTnLst>
                                    <p:set>
                                      <p:cBhvr>
                                        <p:cTn id="75" dur="1" fill="hold">
                                          <p:stCondLst>
                                            <p:cond delay="0"/>
                                          </p:stCondLst>
                                        </p:cTn>
                                        <p:tgtEl>
                                          <p:spTgt spid="3141"/>
                                        </p:tgtEl>
                                        <p:attrNameLst>
                                          <p:attrName>style.visibility</p:attrName>
                                        </p:attrNameLst>
                                      </p:cBhvr>
                                      <p:to>
                                        <p:strVal val="visible"/>
                                      </p:to>
                                    </p:set>
                                    <p:anim calcmode="lin" valueType="num">
                                      <p:cBhvr>
                                        <p:cTn id="76" dur="1000" fill="hold"/>
                                        <p:tgtEl>
                                          <p:spTgt spid="3141"/>
                                        </p:tgtEl>
                                        <p:attrNameLst>
                                          <p:attrName>ppt_w</p:attrName>
                                        </p:attrNameLst>
                                      </p:cBhvr>
                                      <p:tavLst>
                                        <p:tav tm="0">
                                          <p:val>
                                            <p:fltVal val="0"/>
                                          </p:val>
                                        </p:tav>
                                        <p:tav tm="100000">
                                          <p:val>
                                            <p:strVal val="#ppt_w"/>
                                          </p:val>
                                        </p:tav>
                                      </p:tavLst>
                                    </p:anim>
                                    <p:anim calcmode="lin" valueType="num">
                                      <p:cBhvr>
                                        <p:cTn id="77" dur="1000" fill="hold"/>
                                        <p:tgtEl>
                                          <p:spTgt spid="3141"/>
                                        </p:tgtEl>
                                        <p:attrNameLst>
                                          <p:attrName>ppt_h</p:attrName>
                                        </p:attrNameLst>
                                      </p:cBhvr>
                                      <p:tavLst>
                                        <p:tav tm="0">
                                          <p:val>
                                            <p:fltVal val="0"/>
                                          </p:val>
                                        </p:tav>
                                        <p:tav tm="100000">
                                          <p:val>
                                            <p:strVal val="#ppt_h"/>
                                          </p:val>
                                        </p:tav>
                                      </p:tavLst>
                                    </p:anim>
                                    <p:anim calcmode="lin" valueType="num">
                                      <p:cBhvr>
                                        <p:cTn id="78" dur="1000" fill="hold"/>
                                        <p:tgtEl>
                                          <p:spTgt spid="3141"/>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3141"/>
                                        </p:tgtEl>
                                        <p:attrNameLst>
                                          <p:attrName>ppt_y</p:attrName>
                                        </p:attrNameLst>
                                      </p:cBhvr>
                                      <p:tavLst>
                                        <p:tav tm="0" fmla="#ppt_y+(sin(-2*pi*(1-$))*-#ppt_x+cos(-2*pi*(1-$))*(1-#ppt_y))*(1-$)">
                                          <p:val>
                                            <p:fltVal val="0"/>
                                          </p:val>
                                        </p:tav>
                                        <p:tav tm="100000">
                                          <p:val>
                                            <p:fltVal val="1"/>
                                          </p:val>
                                        </p:tav>
                                      </p:tavLst>
                                    </p:anim>
                                  </p:childTnLst>
                                </p:cTn>
                              </p:par>
                            </p:childTnLst>
                          </p:cTn>
                        </p:par>
                        <p:par>
                          <p:cTn id="80" fill="hold">
                            <p:stCondLst>
                              <p:cond delay="19500"/>
                            </p:stCondLst>
                            <p:childTnLst>
                              <p:par>
                                <p:cTn id="81" presetID="14" presetClass="entr" presetSubtype="5" fill="hold" nodeType="afterEffect">
                                  <p:stCondLst>
                                    <p:cond delay="1000"/>
                                  </p:stCondLst>
                                  <p:childTnLst>
                                    <p:set>
                                      <p:cBhvr>
                                        <p:cTn id="82" dur="1" fill="hold">
                                          <p:stCondLst>
                                            <p:cond delay="0"/>
                                          </p:stCondLst>
                                        </p:cTn>
                                        <p:tgtEl>
                                          <p:spTgt spid="3147"/>
                                        </p:tgtEl>
                                        <p:attrNameLst>
                                          <p:attrName>style.visibility</p:attrName>
                                        </p:attrNameLst>
                                      </p:cBhvr>
                                      <p:to>
                                        <p:strVal val="visible"/>
                                      </p:to>
                                    </p:set>
                                    <p:animEffect transition="in" filter="randombar(vertical)">
                                      <p:cBhvr>
                                        <p:cTn id="83" dur="500"/>
                                        <p:tgtEl>
                                          <p:spTgt spid="3147"/>
                                        </p:tgtEl>
                                      </p:cBhvr>
                                    </p:animEffect>
                                  </p:childTnLst>
                                </p:cTn>
                              </p:par>
                            </p:childTnLst>
                          </p:cTn>
                        </p:par>
                        <p:par>
                          <p:cTn id="84" fill="hold">
                            <p:stCondLst>
                              <p:cond delay="21000"/>
                            </p:stCondLst>
                            <p:childTnLst>
                              <p:par>
                                <p:cTn id="85" presetID="14" presetClass="entr" presetSubtype="5" fill="hold" nodeType="afterEffect">
                                  <p:stCondLst>
                                    <p:cond delay="1000"/>
                                  </p:stCondLst>
                                  <p:childTnLst>
                                    <p:set>
                                      <p:cBhvr>
                                        <p:cTn id="86" dur="1" fill="hold">
                                          <p:stCondLst>
                                            <p:cond delay="0"/>
                                          </p:stCondLst>
                                        </p:cTn>
                                        <p:tgtEl>
                                          <p:spTgt spid="3148"/>
                                        </p:tgtEl>
                                        <p:attrNameLst>
                                          <p:attrName>style.visibility</p:attrName>
                                        </p:attrNameLst>
                                      </p:cBhvr>
                                      <p:to>
                                        <p:strVal val="visible"/>
                                      </p:to>
                                    </p:set>
                                    <p:animEffect transition="in" filter="randombar(vertical)">
                                      <p:cBhvr>
                                        <p:cTn id="87" dur="500"/>
                                        <p:tgtEl>
                                          <p:spTgt spid="3148"/>
                                        </p:tgtEl>
                                      </p:cBhvr>
                                    </p:animEffect>
                                  </p:childTnLst>
                                </p:cTn>
                              </p:par>
                            </p:childTnLst>
                          </p:cTn>
                        </p:par>
                        <p:par>
                          <p:cTn id="88" fill="hold">
                            <p:stCondLst>
                              <p:cond delay="22500"/>
                            </p:stCondLst>
                            <p:childTnLst>
                              <p:par>
                                <p:cTn id="89" presetID="14" presetClass="entr" presetSubtype="5" fill="hold" nodeType="afterEffect">
                                  <p:stCondLst>
                                    <p:cond delay="1000"/>
                                  </p:stCondLst>
                                  <p:childTnLst>
                                    <p:set>
                                      <p:cBhvr>
                                        <p:cTn id="90" dur="1" fill="hold">
                                          <p:stCondLst>
                                            <p:cond delay="0"/>
                                          </p:stCondLst>
                                        </p:cTn>
                                        <p:tgtEl>
                                          <p:spTgt spid="3145"/>
                                        </p:tgtEl>
                                        <p:attrNameLst>
                                          <p:attrName>style.visibility</p:attrName>
                                        </p:attrNameLst>
                                      </p:cBhvr>
                                      <p:to>
                                        <p:strVal val="visible"/>
                                      </p:to>
                                    </p:set>
                                    <p:animEffect transition="in" filter="randombar(vertical)">
                                      <p:cBhvr>
                                        <p:cTn id="91" dur="500"/>
                                        <p:tgtEl>
                                          <p:spTgt spid="3145"/>
                                        </p:tgtEl>
                                      </p:cBhvr>
                                    </p:animEffect>
                                  </p:childTnLst>
                                </p:cTn>
                              </p:par>
                            </p:childTnLst>
                          </p:cTn>
                        </p:par>
                        <p:par>
                          <p:cTn id="92" fill="hold">
                            <p:stCondLst>
                              <p:cond delay="24000"/>
                            </p:stCondLst>
                            <p:childTnLst>
                              <p:par>
                                <p:cTn id="93" presetID="14" presetClass="entr" presetSubtype="5" fill="hold" nodeType="afterEffect">
                                  <p:stCondLst>
                                    <p:cond delay="1000"/>
                                  </p:stCondLst>
                                  <p:childTnLst>
                                    <p:set>
                                      <p:cBhvr>
                                        <p:cTn id="94" dur="1" fill="hold">
                                          <p:stCondLst>
                                            <p:cond delay="0"/>
                                          </p:stCondLst>
                                        </p:cTn>
                                        <p:tgtEl>
                                          <p:spTgt spid="3146"/>
                                        </p:tgtEl>
                                        <p:attrNameLst>
                                          <p:attrName>style.visibility</p:attrName>
                                        </p:attrNameLst>
                                      </p:cBhvr>
                                      <p:to>
                                        <p:strVal val="visible"/>
                                      </p:to>
                                    </p:set>
                                    <p:animEffect transition="in" filter="randombar(vertical)">
                                      <p:cBhvr>
                                        <p:cTn id="95" dur="500"/>
                                        <p:tgtEl>
                                          <p:spTgt spid="3146"/>
                                        </p:tgtEl>
                                      </p:cBhvr>
                                    </p:animEffect>
                                  </p:childTnLst>
                                </p:cTn>
                              </p:par>
                            </p:childTnLst>
                          </p:cTn>
                        </p:par>
                        <p:par>
                          <p:cTn id="96" fill="hold">
                            <p:stCondLst>
                              <p:cond delay="25500"/>
                            </p:stCondLst>
                            <p:childTnLst>
                              <p:par>
                                <p:cTn id="97" presetID="5" presetClass="entr" presetSubtype="5" fill="hold" nodeType="afterEffect">
                                  <p:stCondLst>
                                    <p:cond delay="1000"/>
                                  </p:stCondLst>
                                  <p:childTnLst>
                                    <p:set>
                                      <p:cBhvr>
                                        <p:cTn id="98" dur="1" fill="hold">
                                          <p:stCondLst>
                                            <p:cond delay="0"/>
                                          </p:stCondLst>
                                        </p:cTn>
                                        <p:tgtEl>
                                          <p:spTgt spid="3149"/>
                                        </p:tgtEl>
                                        <p:attrNameLst>
                                          <p:attrName>style.visibility</p:attrName>
                                        </p:attrNameLst>
                                      </p:cBhvr>
                                      <p:to>
                                        <p:strVal val="visible"/>
                                      </p:to>
                                    </p:set>
                                    <p:animEffect transition="in" filter="checkerboard(down)">
                                      <p:cBhvr>
                                        <p:cTn id="99" dur="500"/>
                                        <p:tgtEl>
                                          <p:spTgt spid="3149"/>
                                        </p:tgtEl>
                                      </p:cBhvr>
                                    </p:animEffect>
                                  </p:childTnLst>
                                </p:cTn>
                              </p:par>
                            </p:childTnLst>
                          </p:cTn>
                        </p:par>
                        <p:par>
                          <p:cTn id="100" fill="hold">
                            <p:stCondLst>
                              <p:cond delay="27000"/>
                            </p:stCondLst>
                            <p:childTnLst>
                              <p:par>
                                <p:cTn id="101" presetID="9" presetClass="entr" presetSubtype="0" fill="hold" nodeType="afterEffect">
                                  <p:stCondLst>
                                    <p:cond delay="0"/>
                                  </p:stCondLst>
                                  <p:childTnLst>
                                    <p:set>
                                      <p:cBhvr>
                                        <p:cTn id="102" dur="1" fill="hold">
                                          <p:stCondLst>
                                            <p:cond delay="0"/>
                                          </p:stCondLst>
                                        </p:cTn>
                                        <p:tgtEl>
                                          <p:spTgt spid="3150"/>
                                        </p:tgtEl>
                                        <p:attrNameLst>
                                          <p:attrName>style.visibility</p:attrName>
                                        </p:attrNameLst>
                                      </p:cBhvr>
                                      <p:to>
                                        <p:strVal val="visible"/>
                                      </p:to>
                                    </p:set>
                                    <p:animEffect transition="in" filter="dissolve">
                                      <p:cBhvr>
                                        <p:cTn id="103" dur="500"/>
                                        <p:tgtEl>
                                          <p:spTgt spid="3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4800" y="266700"/>
            <a:ext cx="8610600" cy="762000"/>
          </a:xfrm>
          <a:prstGeom prst="rect">
            <a:avLst/>
          </a:prstGeom>
          <a:noFill/>
          <a:ln w="9525">
            <a:noFill/>
            <a:miter lim="800000"/>
            <a:headEnd/>
            <a:tailEnd/>
          </a:ln>
          <a:effectLst/>
        </p:spPr>
        <p:txBody>
          <a:bodyPr>
            <a:spAutoFit/>
          </a:bodyPr>
          <a:lstStyle/>
          <a:p>
            <a:endParaRPr lang="ru-RU" sz="4400"/>
          </a:p>
        </p:txBody>
      </p:sp>
      <p:sp>
        <p:nvSpPr>
          <p:cNvPr id="13321" name="Rectangle 9">
            <a:hlinkClick r:id="rId3" action="ppaction://hlinksldjump"/>
          </p:cNvPr>
          <p:cNvSpPr>
            <a:spLocks noChangeArrowheads="1"/>
          </p:cNvSpPr>
          <p:nvPr/>
        </p:nvSpPr>
        <p:spPr bwMode="auto">
          <a:xfrm>
            <a:off x="1257300" y="6515100"/>
            <a:ext cx="6477000" cy="342900"/>
          </a:xfrm>
          <a:prstGeom prst="rect">
            <a:avLst/>
          </a:prstGeom>
          <a:noFill/>
          <a:ln w="9525">
            <a:noFill/>
            <a:miter lim="800000"/>
            <a:headEnd/>
            <a:tailEnd/>
          </a:ln>
          <a:effectLst/>
        </p:spPr>
        <p:txBody>
          <a:bodyPr wrap="none" anchor="ctr">
            <a:spAutoFit/>
          </a:bodyPr>
          <a:lstStyle/>
          <a:p>
            <a:endParaRPr lang="ru-RU"/>
          </a:p>
        </p:txBody>
      </p:sp>
      <p:sp>
        <p:nvSpPr>
          <p:cNvPr id="13323" name="Text Box 11"/>
          <p:cNvSpPr txBox="1">
            <a:spLocks noChangeArrowheads="1"/>
          </p:cNvSpPr>
          <p:nvPr/>
        </p:nvSpPr>
        <p:spPr bwMode="auto">
          <a:xfrm>
            <a:off x="4129088" y="1847850"/>
            <a:ext cx="184150" cy="1006475"/>
          </a:xfrm>
          <a:prstGeom prst="rect">
            <a:avLst/>
          </a:prstGeom>
          <a:noFill/>
          <a:ln w="9525">
            <a:noFill/>
            <a:miter lim="800000"/>
            <a:headEnd/>
            <a:tailEnd/>
          </a:ln>
          <a:effectLst/>
        </p:spPr>
        <p:txBody>
          <a:bodyPr wrap="none">
            <a:spAutoFit/>
          </a:bodyPr>
          <a:lstStyle/>
          <a:p>
            <a:endParaRPr lang="ru-RU" sz="6000" b="1"/>
          </a:p>
        </p:txBody>
      </p:sp>
      <p:sp>
        <p:nvSpPr>
          <p:cNvPr id="8" name="Прямоугольник 7"/>
          <p:cNvSpPr/>
          <p:nvPr/>
        </p:nvSpPr>
        <p:spPr>
          <a:xfrm>
            <a:off x="832512" y="366483"/>
            <a:ext cx="6919415" cy="830997"/>
          </a:xfrm>
          <a:prstGeom prst="rect">
            <a:avLst/>
          </a:prstGeom>
        </p:spPr>
        <p:txBody>
          <a:bodyPr wrap="square">
            <a:spAutoFit/>
          </a:bodyPr>
          <a:lstStyle/>
          <a:p>
            <a:r>
              <a:rPr lang="en-US" dirty="0" smtClean="0">
                <a:solidFill>
                  <a:schemeClr val="bg1"/>
                </a:solidFill>
                <a:latin typeface="Monotype Corsiva" pitchFamily="66" charset="0"/>
              </a:rPr>
              <a:t>It is Alexander </a:t>
            </a:r>
            <a:r>
              <a:rPr lang="en-US" dirty="0" err="1" smtClean="0">
                <a:solidFill>
                  <a:schemeClr val="bg1"/>
                </a:solidFill>
                <a:latin typeface="Monotype Corsiva" pitchFamily="66" charset="0"/>
              </a:rPr>
              <a:t>Karelin</a:t>
            </a:r>
            <a:endParaRPr lang="ru-RU" dirty="0">
              <a:solidFill>
                <a:schemeClr val="bg1"/>
              </a:solidFill>
              <a:latin typeface="Monotype Corsiva" pitchFamily="66" charset="0"/>
            </a:endParaRPr>
          </a:p>
        </p:txBody>
      </p:sp>
      <p:pic>
        <p:nvPicPr>
          <p:cNvPr id="108546" name="Picture 2" descr="Картинка 9 из 1073">
            <a:hlinkClick r:id="rId4"/>
          </p:cNvPr>
          <p:cNvPicPr>
            <a:picLocks noChangeAspect="1" noChangeArrowheads="1"/>
          </p:cNvPicPr>
          <p:nvPr/>
        </p:nvPicPr>
        <p:blipFill>
          <a:blip r:embed="rId5" cstate="print"/>
          <a:srcRect/>
          <a:stretch>
            <a:fillRect/>
          </a:stretch>
        </p:blipFill>
        <p:spPr bwMode="auto">
          <a:xfrm>
            <a:off x="1512916" y="1167881"/>
            <a:ext cx="6168043" cy="5085209"/>
          </a:xfrm>
          <a:prstGeom prst="roundRect">
            <a:avLst/>
          </a:prstGeom>
          <a:noFill/>
        </p:spPr>
      </p:pic>
      <p:sp>
        <p:nvSpPr>
          <p:cNvPr id="9" name="Text Box 125">
            <a:hlinkClick r:id="rId6" action="ppaction://hlinksldjump"/>
          </p:cNvPr>
          <p:cNvSpPr txBox="1">
            <a:spLocks noChangeArrowheads="1"/>
          </p:cNvSpPr>
          <p:nvPr/>
        </p:nvSpPr>
        <p:spPr bwMode="auto">
          <a:xfrm>
            <a:off x="286934" y="5991960"/>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3"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13314"/>
                                        </p:tgtEl>
                                        <p:attrNameLst>
                                          <p:attrName>style.visibility</p:attrName>
                                        </p:attrNameLst>
                                      </p:cBhvr>
                                      <p:to>
                                        <p:strVal val="visible"/>
                                      </p:to>
                                    </p:set>
                                    <p:animEffect transition="in" filter="dissolve">
                                      <p:cBhvr>
                                        <p:cTn id="7" dur="500"/>
                                        <p:tgtEl>
                                          <p:spTgt spid="1331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799" y="609600"/>
            <a:ext cx="7772400" cy="1143000"/>
          </a:xfrm>
        </p:spPr>
        <p:txBody>
          <a:bodyPr/>
          <a:lstStyle/>
          <a:p>
            <a:r>
              <a:rPr lang="ru-RU" b="1" dirty="0">
                <a:solidFill>
                  <a:srgbClr val="CC3300"/>
                </a:solidFill>
              </a:rPr>
              <a:t/>
            </a:r>
            <a:br>
              <a:rPr lang="ru-RU" b="1" dirty="0">
                <a:solidFill>
                  <a:srgbClr val="CC3300"/>
                </a:solidFill>
              </a:rPr>
            </a:br>
            <a:r>
              <a:rPr lang="ru-RU" b="1" dirty="0">
                <a:solidFill>
                  <a:srgbClr val="FF9900"/>
                </a:solidFill>
              </a:rPr>
              <a:t>500</a:t>
            </a:r>
          </a:p>
        </p:txBody>
      </p:sp>
      <p:sp>
        <p:nvSpPr>
          <p:cNvPr id="15366" name="Oval 6"/>
          <p:cNvSpPr>
            <a:spLocks noChangeArrowheads="1"/>
          </p:cNvSpPr>
          <p:nvPr/>
        </p:nvSpPr>
        <p:spPr bwMode="auto">
          <a:xfrm>
            <a:off x="5057775" y="3457575"/>
            <a:ext cx="914400" cy="914400"/>
          </a:xfrm>
          <a:prstGeom prst="ellipse">
            <a:avLst/>
          </a:prstGeom>
          <a:noFill/>
          <a:ln w="9525">
            <a:noFill/>
            <a:round/>
            <a:headEnd/>
            <a:tailEnd/>
          </a:ln>
          <a:effectLst/>
        </p:spPr>
        <p:txBody>
          <a:bodyPr wrap="none" anchor="ctr">
            <a:spAutoFit/>
          </a:bodyPr>
          <a:lstStyle/>
          <a:p>
            <a:endParaRPr lang="ru-RU"/>
          </a:p>
        </p:txBody>
      </p:sp>
      <p:sp>
        <p:nvSpPr>
          <p:cNvPr id="15383" name="Rectangle 23"/>
          <p:cNvSpPr>
            <a:spLocks noChangeArrowheads="1"/>
          </p:cNvSpPr>
          <p:nvPr/>
        </p:nvSpPr>
        <p:spPr bwMode="auto">
          <a:xfrm>
            <a:off x="532263" y="1961804"/>
            <a:ext cx="8329104" cy="3847207"/>
          </a:xfrm>
          <a:prstGeom prst="rect">
            <a:avLst/>
          </a:prstGeom>
          <a:no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Monotype Corsiva" pitchFamily="66" charset="0"/>
                <a:ea typeface="Times New Roman" pitchFamily="18" charset="0"/>
              </a:rPr>
              <a:t>    </a:t>
            </a: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His achievements are fantastic. More than 20 times</a:t>
            </a:r>
            <a:r>
              <a:rPr kumimoji="0" lang="ru-RU" sz="4400" b="0" i="0" u="none" strike="noStrike" cap="none" normalizeH="0" baseline="0" dirty="0" smtClean="0">
                <a:ln>
                  <a:noFill/>
                </a:ln>
                <a:solidFill>
                  <a:schemeClr val="bg1"/>
                </a:solidFill>
                <a:effectLst/>
                <a:latin typeface="Monotype Corsiva" pitchFamily="66" charset="0"/>
                <a:ea typeface="Times New Roman" pitchFamily="18" charset="0"/>
              </a:rPr>
              <a:t> </a:t>
            </a: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he renewed his own records. He is the world and </a:t>
            </a:r>
            <a:r>
              <a:rPr lang="en-US" sz="4400" dirty="0">
                <a:solidFill>
                  <a:schemeClr val="bg1"/>
                </a:solidFill>
                <a:latin typeface="Monotype Corsiva" pitchFamily="66" charset="0"/>
              </a:rPr>
              <a:t>Olympic champion and world record-breaker </a:t>
            </a:r>
            <a:r>
              <a:rPr lang="en-US" sz="4400" i="1" dirty="0" smtClean="0">
                <a:solidFill>
                  <a:schemeClr val="bg1"/>
                </a:solidFill>
                <a:latin typeface="Monotype Corsiva" pitchFamily="66" charset="0"/>
              </a:rPr>
              <a:t>in </a:t>
            </a:r>
            <a:r>
              <a:rPr lang="en-US" sz="4400" dirty="0">
                <a:solidFill>
                  <a:schemeClr val="bg1"/>
                </a:solidFill>
                <a:latin typeface="Monotype Corsiva" pitchFamily="66" charset="0"/>
              </a:rPr>
              <a:t>pole-vault.</a:t>
            </a:r>
            <a:endParaRPr lang="ru-RU" sz="4400" dirty="0">
              <a:solidFill>
                <a:schemeClr val="bg1"/>
              </a:solidFill>
              <a:latin typeface="Monotype Corsiva"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7" name="Прямоугольник 16"/>
          <p:cNvSpPr/>
          <p:nvPr/>
        </p:nvSpPr>
        <p:spPr>
          <a:xfrm>
            <a:off x="2286001" y="366482"/>
            <a:ext cx="4572000" cy="1661993"/>
          </a:xfrm>
          <a:prstGeom prst="rect">
            <a:avLst/>
          </a:prstGeom>
        </p:spPr>
        <p:txBody>
          <a:bodyPr>
            <a:spAutoFit/>
          </a:bodyPr>
          <a:lstStyle/>
          <a:p>
            <a:r>
              <a:rPr lang="en-US" sz="5400" i="1" dirty="0" smtClean="0">
                <a:solidFill>
                  <a:schemeClr val="bg1"/>
                </a:solidFill>
                <a:latin typeface="Monotype Corsiva" pitchFamily="66" charset="0"/>
              </a:rPr>
              <a:t>Sport</a:t>
            </a:r>
            <a:r>
              <a:rPr lang="ru-RU" b="1" dirty="0" smtClean="0">
                <a:solidFill>
                  <a:srgbClr val="CC3300"/>
                </a:solidFill>
              </a:rPr>
              <a:t/>
            </a:r>
            <a:br>
              <a:rPr lang="ru-RU" b="1" dirty="0" smtClean="0">
                <a:solidFill>
                  <a:srgbClr val="CC3300"/>
                </a:solidFill>
              </a:rPr>
            </a:br>
            <a:endParaRPr lang="ru-RU" dirty="0"/>
          </a:p>
        </p:txBody>
      </p:sp>
      <p:sp>
        <p:nvSpPr>
          <p:cNvPr id="7" name="AutoShape 5">
            <a:hlinkClick r:id="" action="ppaction://noaction" highlightClick="1"/>
          </p:cNvPr>
          <p:cNvSpPr>
            <a:spLocks noChangeArrowheads="1"/>
          </p:cNvSpPr>
          <p:nvPr/>
        </p:nvSpPr>
        <p:spPr bwMode="auto">
          <a:xfrm>
            <a:off x="4053715" y="5891593"/>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2" action="ppaction://hlinksldjump"/>
              </a:rPr>
              <a:t>Answer</a:t>
            </a:r>
            <a:endParaRPr lang="en-US" sz="32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704850" y="247650"/>
            <a:ext cx="7620000" cy="701675"/>
          </a:xfrm>
          <a:prstGeom prst="rect">
            <a:avLst/>
          </a:prstGeom>
          <a:noFill/>
          <a:ln w="9525">
            <a:noFill/>
            <a:miter lim="800000"/>
            <a:headEnd/>
            <a:tailEnd/>
          </a:ln>
          <a:effectLst/>
        </p:spPr>
        <p:txBody>
          <a:bodyPr>
            <a:spAutoFit/>
          </a:bodyPr>
          <a:lstStyle/>
          <a:p>
            <a:endParaRPr lang="ru-RU" sz="4000"/>
          </a:p>
        </p:txBody>
      </p:sp>
      <p:sp>
        <p:nvSpPr>
          <p:cNvPr id="106497" name="Rectangle 1"/>
          <p:cNvSpPr>
            <a:spLocks noChangeArrowheads="1"/>
          </p:cNvSpPr>
          <p:nvPr/>
        </p:nvSpPr>
        <p:spPr bwMode="auto">
          <a:xfrm>
            <a:off x="1895302" y="0"/>
            <a:ext cx="5230919"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0" b="0" i="0" u="none" strike="noStrike" cap="none" normalizeH="0" baseline="0" dirty="0" smtClean="0">
                <a:ln>
                  <a:noFill/>
                </a:ln>
                <a:solidFill>
                  <a:schemeClr val="bg1"/>
                </a:solidFill>
                <a:effectLst/>
                <a:latin typeface="Monotype Corsiva" pitchFamily="66" charset="0"/>
                <a:ea typeface="Times New Roman" pitchFamily="18" charset="0"/>
              </a:rPr>
              <a:t>It is Sergei </a:t>
            </a:r>
            <a:r>
              <a:rPr kumimoji="0" lang="en-US" sz="6000" b="0" i="0" u="none" strike="noStrike" cap="none" normalizeH="0" baseline="0" dirty="0" err="1" smtClean="0">
                <a:ln>
                  <a:noFill/>
                </a:ln>
                <a:solidFill>
                  <a:schemeClr val="bg1"/>
                </a:solidFill>
                <a:effectLst/>
                <a:latin typeface="Monotype Corsiva" pitchFamily="66" charset="0"/>
                <a:ea typeface="Times New Roman" pitchFamily="18" charset="0"/>
              </a:rPr>
              <a:t>Bubka</a:t>
            </a:r>
            <a:endParaRPr kumimoji="0" lang="ru-RU" sz="6000" b="0" i="0" u="none" strike="noStrike" cap="none" normalizeH="0" baseline="0" dirty="0" smtClean="0">
              <a:ln>
                <a:noFill/>
              </a:ln>
              <a:solidFill>
                <a:schemeClr val="bg1"/>
              </a:solidFill>
              <a:effectLst/>
              <a:latin typeface="Monotype Corsiva" pitchFamily="66" charset="0"/>
            </a:endParaRPr>
          </a:p>
        </p:txBody>
      </p:sp>
      <p:pic>
        <p:nvPicPr>
          <p:cNvPr id="106499" name="Picture 3" descr="Картинка 12 из 918">
            <a:hlinkClick r:id="rId3"/>
          </p:cNvPr>
          <p:cNvPicPr>
            <a:picLocks noChangeAspect="1" noChangeArrowheads="1"/>
          </p:cNvPicPr>
          <p:nvPr/>
        </p:nvPicPr>
        <p:blipFill>
          <a:blip r:embed="rId4" cstate="print"/>
          <a:srcRect/>
          <a:stretch>
            <a:fillRect/>
          </a:stretch>
        </p:blipFill>
        <p:spPr bwMode="auto">
          <a:xfrm>
            <a:off x="2584637" y="1306535"/>
            <a:ext cx="3829810" cy="4973779"/>
          </a:xfrm>
          <a:prstGeom prst="roundRect">
            <a:avLst/>
          </a:prstGeom>
          <a:noFill/>
        </p:spPr>
      </p:pic>
      <p:sp>
        <p:nvSpPr>
          <p:cNvPr id="8" name="Text Box 125">
            <a:hlinkClick r:id="rId5" action="ppaction://hlinksldjump"/>
          </p:cNvPr>
          <p:cNvSpPr txBox="1">
            <a:spLocks noChangeArrowheads="1"/>
          </p:cNvSpPr>
          <p:nvPr/>
        </p:nvSpPr>
        <p:spPr bwMode="auto">
          <a:xfrm>
            <a:off x="7301884" y="5500641"/>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6"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17410"/>
                                        </p:tgtEl>
                                        <p:attrNameLst>
                                          <p:attrName>style.visibility</p:attrName>
                                        </p:attrNameLst>
                                      </p:cBhvr>
                                      <p:to>
                                        <p:strVal val="visible"/>
                                      </p:to>
                                    </p:set>
                                    <p:animEffect transition="in" filter="dissolve">
                                      <p:cBhvr>
                                        <p:cTn id="7" dur="3000"/>
                                        <p:tgtEl>
                                          <p:spTgt spid="1741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4519" y="855260"/>
            <a:ext cx="2647666" cy="1143000"/>
          </a:xfrm>
        </p:spPr>
        <p:txBody>
          <a:bodyPr/>
          <a:lstStyle/>
          <a:p>
            <a:r>
              <a:rPr lang="ru-RU" sz="5400" b="1" dirty="0">
                <a:solidFill>
                  <a:srgbClr val="CC3300"/>
                </a:solidFill>
              </a:rPr>
              <a:t/>
            </a:r>
            <a:br>
              <a:rPr lang="ru-RU" sz="5400" b="1" dirty="0">
                <a:solidFill>
                  <a:srgbClr val="CC3300"/>
                </a:solidFill>
              </a:rPr>
            </a:br>
            <a:r>
              <a:rPr lang="ru-RU" b="1" dirty="0">
                <a:solidFill>
                  <a:srgbClr val="FF9900"/>
                </a:solidFill>
              </a:rPr>
              <a:t>100</a:t>
            </a:r>
          </a:p>
        </p:txBody>
      </p:sp>
      <p:sp>
        <p:nvSpPr>
          <p:cNvPr id="8" name="Прямоугольник 7"/>
          <p:cNvSpPr/>
          <p:nvPr/>
        </p:nvSpPr>
        <p:spPr>
          <a:xfrm>
            <a:off x="3810530" y="417698"/>
            <a:ext cx="1709122" cy="923330"/>
          </a:xfrm>
          <a:prstGeom prst="rect">
            <a:avLst/>
          </a:prstGeom>
        </p:spPr>
        <p:txBody>
          <a:bodyPr wrap="none">
            <a:spAutoFit/>
          </a:bodyPr>
          <a:lstStyle/>
          <a:p>
            <a:pPr lvl="0">
              <a:spcBef>
                <a:spcPct val="20000"/>
              </a:spcBef>
              <a:defRPr/>
            </a:pPr>
            <a:r>
              <a:rPr lang="en-US" sz="5400" i="1" dirty="0">
                <a:solidFill>
                  <a:schemeClr val="bg1"/>
                </a:solidFill>
                <a:latin typeface="Monotype Corsiva" pitchFamily="66" charset="0"/>
              </a:rPr>
              <a:t>Music</a:t>
            </a:r>
            <a:endParaRPr lang="ru-RU" sz="5400" dirty="0">
              <a:solidFill>
                <a:schemeClr val="bg1"/>
              </a:solidFill>
              <a:latin typeface="Monotype Corsiva" pitchFamily="66" charset="0"/>
            </a:endParaRPr>
          </a:p>
        </p:txBody>
      </p:sp>
      <p:sp>
        <p:nvSpPr>
          <p:cNvPr id="16389" name="Rectangle 5"/>
          <p:cNvSpPr>
            <a:spLocks noChangeArrowheads="1"/>
          </p:cNvSpPr>
          <p:nvPr/>
        </p:nvSpPr>
        <p:spPr bwMode="auto">
          <a:xfrm>
            <a:off x="600500" y="2261062"/>
            <a:ext cx="7942999" cy="2123658"/>
          </a:xfrm>
          <a:prstGeom prst="rect">
            <a:avLst/>
          </a:prstGeom>
          <a:no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 Who  created  the  music  for  the  ballets "The Swan Lake", "The Sleeping Beauty" and "The</a:t>
            </a:r>
            <a:r>
              <a:rPr kumimoji="0" lang="en-US" sz="4400" b="0" i="0" u="none" strike="noStrike" cap="none" normalizeH="0" dirty="0" smtClean="0">
                <a:ln>
                  <a:noFill/>
                </a:ln>
                <a:solidFill>
                  <a:schemeClr val="bg1"/>
                </a:solidFill>
                <a:effectLst/>
                <a:latin typeface="Monotype Corsiva" pitchFamily="66" charset="0"/>
                <a:ea typeface="Times New Roman" pitchFamily="18" charset="0"/>
              </a:rPr>
              <a:t> </a:t>
            </a: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Nutcracker"? </a:t>
            </a:r>
            <a:endParaRPr kumimoji="0" lang="en-US" sz="4400" b="0" i="0" u="none" strike="noStrike" cap="none" normalizeH="0" baseline="0" dirty="0" smtClean="0">
              <a:ln>
                <a:noFill/>
              </a:ln>
              <a:solidFill>
                <a:schemeClr val="bg1"/>
              </a:solidFill>
              <a:effectLst/>
              <a:latin typeface="Monotype Corsiva" pitchFamily="66" charset="0"/>
            </a:endParaRPr>
          </a:p>
        </p:txBody>
      </p:sp>
      <p:sp>
        <p:nvSpPr>
          <p:cNvPr id="6" name="AutoShape 5">
            <a:hlinkClick r:id="" action="ppaction://noaction" highlightClick="1"/>
          </p:cNvPr>
          <p:cNvSpPr>
            <a:spLocks noChangeArrowheads="1"/>
          </p:cNvSpPr>
          <p:nvPr/>
        </p:nvSpPr>
        <p:spPr bwMode="auto">
          <a:xfrm>
            <a:off x="4053715" y="5318387"/>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2" action="ppaction://hlinksldjump"/>
              </a:rPr>
              <a:t>Answer</a:t>
            </a:r>
            <a:endParaRPr lang="en-US" sz="32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ChangeArrowheads="1"/>
          </p:cNvSpPr>
          <p:nvPr/>
        </p:nvSpPr>
        <p:spPr bwMode="auto">
          <a:xfrm>
            <a:off x="0" y="228600"/>
            <a:ext cx="4895850" cy="666750"/>
          </a:xfrm>
          <a:prstGeom prst="rect">
            <a:avLst/>
          </a:prstGeom>
          <a:noFill/>
          <a:ln w="9525">
            <a:noFill/>
            <a:miter lim="800000"/>
            <a:headEnd/>
            <a:tailEnd/>
          </a:ln>
          <a:effectLst/>
        </p:spPr>
        <p:txBody>
          <a:bodyPr wrap="none" anchor="ctr">
            <a:spAutoFit/>
          </a:bodyPr>
          <a:lstStyle/>
          <a:p>
            <a:endParaRPr lang="ru-RU"/>
          </a:p>
        </p:txBody>
      </p:sp>
      <p:sp>
        <p:nvSpPr>
          <p:cNvPr id="22534" name="Rectangle 6"/>
          <p:cNvSpPr>
            <a:spLocks noChangeArrowheads="1"/>
          </p:cNvSpPr>
          <p:nvPr/>
        </p:nvSpPr>
        <p:spPr bwMode="auto">
          <a:xfrm>
            <a:off x="0" y="0"/>
            <a:ext cx="9144000" cy="6438900"/>
          </a:xfrm>
          <a:prstGeom prst="rect">
            <a:avLst/>
          </a:prstGeom>
          <a:noFill/>
          <a:ln w="9525">
            <a:noFill/>
            <a:miter lim="800000"/>
            <a:headEnd/>
            <a:tailEnd/>
          </a:ln>
          <a:effectLst/>
        </p:spPr>
        <p:txBody>
          <a:bodyPr wrap="none" anchor="ctr">
            <a:spAutoFit/>
          </a:bodyPr>
          <a:lstStyle/>
          <a:p>
            <a:endParaRPr lang="ru-RU"/>
          </a:p>
        </p:txBody>
      </p:sp>
      <p:sp>
        <p:nvSpPr>
          <p:cNvPr id="22536" name="Rectangle 8">
            <a:hlinkClick r:id="rId2" action="ppaction://hlinksldjump"/>
          </p:cNvPr>
          <p:cNvSpPr>
            <a:spLocks noChangeArrowheads="1"/>
          </p:cNvSpPr>
          <p:nvPr/>
        </p:nvSpPr>
        <p:spPr bwMode="auto">
          <a:xfrm>
            <a:off x="1276350" y="6515100"/>
            <a:ext cx="6457950" cy="342900"/>
          </a:xfrm>
          <a:prstGeom prst="rect">
            <a:avLst/>
          </a:prstGeom>
          <a:noFill/>
          <a:ln w="9525">
            <a:noFill/>
            <a:miter lim="800000"/>
            <a:headEnd/>
            <a:tailEnd/>
          </a:ln>
          <a:effectLst/>
        </p:spPr>
        <p:txBody>
          <a:bodyPr wrap="none" anchor="ctr">
            <a:spAutoFit/>
          </a:bodyPr>
          <a:lstStyle/>
          <a:p>
            <a:endParaRPr lang="ru-RU"/>
          </a:p>
        </p:txBody>
      </p:sp>
      <p:sp>
        <p:nvSpPr>
          <p:cNvPr id="8" name="Прямоугольник 7"/>
          <p:cNvSpPr/>
          <p:nvPr/>
        </p:nvSpPr>
        <p:spPr>
          <a:xfrm>
            <a:off x="0" y="200228"/>
            <a:ext cx="9144000" cy="830997"/>
          </a:xfrm>
          <a:prstGeom prst="rect">
            <a:avLst/>
          </a:prstGeom>
        </p:spPr>
        <p:txBody>
          <a:bodyPr wrap="square">
            <a:spAutoFit/>
          </a:bodyPr>
          <a:lstStyle/>
          <a:p>
            <a:r>
              <a:rPr lang="en-US" dirty="0" smtClean="0">
                <a:solidFill>
                  <a:schemeClr val="bg1"/>
                </a:solidFill>
                <a:latin typeface="Monotype Corsiva" pitchFamily="66" charset="0"/>
              </a:rPr>
              <a:t>Peter Tchaikovsky did</a:t>
            </a:r>
            <a:endParaRPr lang="ru-RU" dirty="0">
              <a:solidFill>
                <a:schemeClr val="bg1"/>
              </a:solidFill>
              <a:latin typeface="Monotype Corsiva" pitchFamily="66" charset="0"/>
            </a:endParaRPr>
          </a:p>
        </p:txBody>
      </p:sp>
      <p:pic>
        <p:nvPicPr>
          <p:cNvPr id="104450" name="Picture 2" descr="Картинка 6 из 207">
            <a:hlinkClick r:id="rId3"/>
          </p:cNvPr>
          <p:cNvPicPr>
            <a:picLocks noChangeAspect="1" noChangeArrowheads="1"/>
          </p:cNvPicPr>
          <p:nvPr/>
        </p:nvPicPr>
        <p:blipFill>
          <a:blip r:embed="rId4" cstate="print"/>
          <a:srcRect/>
          <a:stretch>
            <a:fillRect/>
          </a:stretch>
        </p:blipFill>
        <p:spPr bwMode="auto">
          <a:xfrm>
            <a:off x="2636206" y="1473958"/>
            <a:ext cx="4208767" cy="4327781"/>
          </a:xfrm>
          <a:prstGeom prst="roundRect">
            <a:avLst/>
          </a:prstGeom>
          <a:noFill/>
        </p:spPr>
      </p:pic>
      <p:sp>
        <p:nvSpPr>
          <p:cNvPr id="9" name="Text Box 125">
            <a:hlinkClick r:id="rId5" action="ppaction://hlinksldjump"/>
          </p:cNvPr>
          <p:cNvSpPr txBox="1">
            <a:spLocks noChangeArrowheads="1"/>
          </p:cNvSpPr>
          <p:nvPr/>
        </p:nvSpPr>
        <p:spPr bwMode="auto">
          <a:xfrm>
            <a:off x="7574838" y="5759948"/>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2"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882555"/>
            <a:ext cx="7772400" cy="1143000"/>
          </a:xfrm>
        </p:spPr>
        <p:txBody>
          <a:bodyPr/>
          <a:lstStyle/>
          <a:p>
            <a:r>
              <a:rPr lang="ru-RU" sz="5400" b="1" dirty="0">
                <a:solidFill>
                  <a:srgbClr val="CC3300"/>
                </a:solidFill>
              </a:rPr>
              <a:t/>
            </a:r>
            <a:br>
              <a:rPr lang="ru-RU" sz="5400" b="1" dirty="0">
                <a:solidFill>
                  <a:srgbClr val="CC3300"/>
                </a:solidFill>
              </a:rPr>
            </a:br>
            <a:r>
              <a:rPr lang="ru-RU" b="1" dirty="0">
                <a:solidFill>
                  <a:srgbClr val="FF9900"/>
                </a:solidFill>
              </a:rPr>
              <a:t>200</a:t>
            </a:r>
          </a:p>
        </p:txBody>
      </p:sp>
      <p:sp>
        <p:nvSpPr>
          <p:cNvPr id="18435" name="Text Box 3"/>
          <p:cNvSpPr txBox="1">
            <a:spLocks noChangeArrowheads="1"/>
          </p:cNvSpPr>
          <p:nvPr/>
        </p:nvSpPr>
        <p:spPr bwMode="auto">
          <a:xfrm>
            <a:off x="857250" y="2476500"/>
            <a:ext cx="7620000" cy="823913"/>
          </a:xfrm>
          <a:prstGeom prst="rect">
            <a:avLst/>
          </a:prstGeom>
          <a:noFill/>
          <a:ln w="9525">
            <a:noFill/>
            <a:miter lim="800000"/>
            <a:headEnd/>
            <a:tailEnd/>
          </a:ln>
          <a:effectLst/>
        </p:spPr>
        <p:txBody>
          <a:bodyPr>
            <a:spAutoFit/>
          </a:bodyPr>
          <a:lstStyle/>
          <a:p>
            <a:endParaRPr lang="ru-RU" b="1"/>
          </a:p>
        </p:txBody>
      </p:sp>
      <p:sp>
        <p:nvSpPr>
          <p:cNvPr id="11" name="Прямоугольник 10"/>
          <p:cNvSpPr/>
          <p:nvPr/>
        </p:nvSpPr>
        <p:spPr>
          <a:xfrm>
            <a:off x="3768346" y="586185"/>
            <a:ext cx="1709122" cy="923330"/>
          </a:xfrm>
          <a:prstGeom prst="rect">
            <a:avLst/>
          </a:prstGeom>
        </p:spPr>
        <p:txBody>
          <a:bodyPr wrap="none">
            <a:spAutoFit/>
          </a:bodyPr>
          <a:lstStyle/>
          <a:p>
            <a:pPr lvl="0">
              <a:spcBef>
                <a:spcPct val="20000"/>
              </a:spcBef>
              <a:defRPr/>
            </a:pPr>
            <a:r>
              <a:rPr lang="en-US" sz="5400" i="1" dirty="0">
                <a:solidFill>
                  <a:schemeClr val="bg1"/>
                </a:solidFill>
                <a:latin typeface="Monotype Corsiva" pitchFamily="66" charset="0"/>
              </a:rPr>
              <a:t>Music</a:t>
            </a:r>
            <a:endParaRPr lang="ru-RU" sz="5400" dirty="0">
              <a:solidFill>
                <a:schemeClr val="bg1"/>
              </a:solidFill>
              <a:latin typeface="Monotype Corsiva" pitchFamily="66" charset="0"/>
            </a:endParaRPr>
          </a:p>
        </p:txBody>
      </p:sp>
      <p:sp>
        <p:nvSpPr>
          <p:cNvPr id="18443" name="Rectangle 11"/>
          <p:cNvSpPr>
            <a:spLocks noChangeArrowheads="1"/>
          </p:cNvSpPr>
          <p:nvPr/>
        </p:nvSpPr>
        <p:spPr bwMode="auto">
          <a:xfrm>
            <a:off x="0" y="2593571"/>
            <a:ext cx="9144000" cy="1446550"/>
          </a:xfrm>
          <a:prstGeom prst="rect">
            <a:avLst/>
          </a:prstGeom>
          <a:no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66750"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Who is the composer of the first Russian opera</a:t>
            </a:r>
            <a:r>
              <a:rPr kumimoji="0" lang="en-US" sz="4400" b="0" i="0" u="none" strike="noStrike" cap="none" normalizeH="0" dirty="0" smtClean="0">
                <a:ln>
                  <a:noFill/>
                </a:ln>
                <a:solidFill>
                  <a:schemeClr val="bg1"/>
                </a:solidFill>
                <a:effectLst/>
                <a:latin typeface="Monotype Corsiva" pitchFamily="66" charset="0"/>
                <a:ea typeface="Times New Roman" pitchFamily="18" charset="0"/>
              </a:rPr>
              <a:t> </a:t>
            </a: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"Ivan </a:t>
            </a:r>
            <a:r>
              <a:rPr kumimoji="0" lang="en-US" sz="4400" b="0" i="0" u="none" strike="noStrike" cap="none" normalizeH="0" baseline="0" dirty="0" err="1" smtClean="0">
                <a:ln>
                  <a:noFill/>
                </a:ln>
                <a:solidFill>
                  <a:schemeClr val="bg1"/>
                </a:solidFill>
                <a:effectLst/>
                <a:latin typeface="Monotype Corsiva" pitchFamily="66" charset="0"/>
                <a:ea typeface="Times New Roman" pitchFamily="18" charset="0"/>
              </a:rPr>
              <a:t>Susanin</a:t>
            </a: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a:t>
            </a:r>
            <a:r>
              <a:rPr kumimoji="0" lang="ru-RU" sz="4400" b="0" i="0" u="none" strike="noStrike" cap="none" normalizeH="0" baseline="0" dirty="0" smtClean="0">
                <a:ln>
                  <a:noFill/>
                </a:ln>
                <a:solidFill>
                  <a:schemeClr val="bg1"/>
                </a:solidFill>
                <a:effectLst/>
                <a:latin typeface="Monotype Corsiva" pitchFamily="66" charset="0"/>
              </a:rPr>
              <a:t> </a:t>
            </a:r>
          </a:p>
        </p:txBody>
      </p:sp>
      <p:sp>
        <p:nvSpPr>
          <p:cNvPr id="7" name="AutoShape 5">
            <a:hlinkClick r:id="" action="ppaction://noaction" highlightClick="1"/>
          </p:cNvPr>
          <p:cNvSpPr>
            <a:spLocks noChangeArrowheads="1"/>
          </p:cNvSpPr>
          <p:nvPr/>
        </p:nvSpPr>
        <p:spPr bwMode="auto">
          <a:xfrm>
            <a:off x="4053715" y="5318387"/>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2" action="ppaction://hlinksldjump"/>
              </a:rPr>
              <a:t>Answer</a:t>
            </a:r>
            <a:endParaRPr lang="en-US" sz="3200"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a:hlinkClick r:id="rId2" action="ppaction://hlinksldjump"/>
          </p:cNvPr>
          <p:cNvSpPr>
            <a:spLocks noChangeArrowheads="1"/>
          </p:cNvSpPr>
          <p:nvPr/>
        </p:nvSpPr>
        <p:spPr bwMode="auto">
          <a:xfrm>
            <a:off x="1295400" y="6496050"/>
            <a:ext cx="6419850" cy="361950"/>
          </a:xfrm>
          <a:prstGeom prst="rect">
            <a:avLst/>
          </a:prstGeom>
          <a:noFill/>
          <a:ln w="9525">
            <a:noFill/>
            <a:miter lim="800000"/>
            <a:headEnd/>
            <a:tailEnd/>
          </a:ln>
          <a:effectLst/>
        </p:spPr>
        <p:txBody>
          <a:bodyPr wrap="none" anchor="ctr">
            <a:spAutoFit/>
          </a:bodyPr>
          <a:lstStyle/>
          <a:p>
            <a:endParaRPr lang="ru-RU"/>
          </a:p>
        </p:txBody>
      </p:sp>
      <p:sp>
        <p:nvSpPr>
          <p:cNvPr id="6" name="Прямоугольник 5"/>
          <p:cNvSpPr/>
          <p:nvPr/>
        </p:nvSpPr>
        <p:spPr>
          <a:xfrm>
            <a:off x="1097280" y="232012"/>
            <a:ext cx="6858000" cy="830997"/>
          </a:xfrm>
          <a:prstGeom prst="rect">
            <a:avLst/>
          </a:prstGeom>
        </p:spPr>
        <p:txBody>
          <a:bodyPr wrap="square">
            <a:spAutoFit/>
          </a:bodyPr>
          <a:lstStyle/>
          <a:p>
            <a:r>
              <a:rPr lang="en-US" dirty="0" smtClean="0">
                <a:solidFill>
                  <a:schemeClr val="bg1"/>
                </a:solidFill>
                <a:latin typeface="Monotype Corsiva" pitchFamily="66" charset="0"/>
              </a:rPr>
              <a:t>It's Michael Glinka </a:t>
            </a:r>
            <a:endParaRPr lang="ru-RU" dirty="0">
              <a:solidFill>
                <a:schemeClr val="bg1"/>
              </a:solidFill>
              <a:latin typeface="Monotype Corsiva" pitchFamily="66" charset="0"/>
            </a:endParaRPr>
          </a:p>
        </p:txBody>
      </p:sp>
      <p:pic>
        <p:nvPicPr>
          <p:cNvPr id="102402" name="Picture 2" descr="http://agniart.ru/imgoods/books/930828095.jpg">
            <a:hlinkClick r:id="rId3"/>
          </p:cNvPr>
          <p:cNvPicPr>
            <a:picLocks noChangeAspect="1" noChangeArrowheads="1"/>
          </p:cNvPicPr>
          <p:nvPr/>
        </p:nvPicPr>
        <p:blipFill>
          <a:blip r:embed="rId4" cstate="print"/>
          <a:srcRect/>
          <a:stretch>
            <a:fillRect/>
          </a:stretch>
        </p:blipFill>
        <p:spPr bwMode="auto">
          <a:xfrm>
            <a:off x="2640966" y="1348971"/>
            <a:ext cx="3377698" cy="4492340"/>
          </a:xfrm>
          <a:prstGeom prst="roundRect">
            <a:avLst/>
          </a:prstGeom>
          <a:noFill/>
        </p:spPr>
      </p:pic>
      <p:sp>
        <p:nvSpPr>
          <p:cNvPr id="7" name="Text Box 125">
            <a:hlinkClick r:id="rId5" action="ppaction://hlinksldjump"/>
          </p:cNvPr>
          <p:cNvSpPr txBox="1">
            <a:spLocks noChangeArrowheads="1"/>
          </p:cNvSpPr>
          <p:nvPr/>
        </p:nvSpPr>
        <p:spPr bwMode="auto">
          <a:xfrm>
            <a:off x="7424713" y="5500641"/>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2"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69174" y="676102"/>
            <a:ext cx="7772400" cy="1143000"/>
          </a:xfrm>
        </p:spPr>
        <p:txBody>
          <a:bodyPr/>
          <a:lstStyle/>
          <a:p>
            <a:r>
              <a:rPr lang="ru-RU" sz="5400" b="1" dirty="0">
                <a:solidFill>
                  <a:srgbClr val="CC3300"/>
                </a:solidFill>
              </a:rPr>
              <a:t/>
            </a:r>
            <a:br>
              <a:rPr lang="ru-RU" sz="5400" b="1" dirty="0">
                <a:solidFill>
                  <a:srgbClr val="CC3300"/>
                </a:solidFill>
              </a:rPr>
            </a:br>
            <a:r>
              <a:rPr lang="ru-RU" b="1" dirty="0">
                <a:solidFill>
                  <a:srgbClr val="FF9900"/>
                </a:solidFill>
              </a:rPr>
              <a:t>300</a:t>
            </a:r>
          </a:p>
        </p:txBody>
      </p:sp>
      <p:sp>
        <p:nvSpPr>
          <p:cNvPr id="8" name="Прямоугольник 7"/>
          <p:cNvSpPr/>
          <p:nvPr/>
        </p:nvSpPr>
        <p:spPr>
          <a:xfrm>
            <a:off x="3768346" y="586185"/>
            <a:ext cx="1709122" cy="923330"/>
          </a:xfrm>
          <a:prstGeom prst="rect">
            <a:avLst/>
          </a:prstGeom>
        </p:spPr>
        <p:txBody>
          <a:bodyPr wrap="none">
            <a:spAutoFit/>
          </a:bodyPr>
          <a:lstStyle/>
          <a:p>
            <a:pPr lvl="0">
              <a:spcBef>
                <a:spcPct val="20000"/>
              </a:spcBef>
              <a:defRPr/>
            </a:pPr>
            <a:r>
              <a:rPr lang="en-US" sz="5400" i="1" dirty="0">
                <a:solidFill>
                  <a:schemeClr val="bg1"/>
                </a:solidFill>
                <a:latin typeface="Monotype Corsiva" pitchFamily="66" charset="0"/>
              </a:rPr>
              <a:t>Music</a:t>
            </a:r>
            <a:endParaRPr lang="ru-RU" sz="5400" dirty="0">
              <a:solidFill>
                <a:schemeClr val="bg1"/>
              </a:solidFill>
              <a:latin typeface="Monotype Corsiva" pitchFamily="66" charset="0"/>
            </a:endParaRPr>
          </a:p>
        </p:txBody>
      </p:sp>
      <p:sp>
        <p:nvSpPr>
          <p:cNvPr id="20485" name="Rectangle 5"/>
          <p:cNvSpPr>
            <a:spLocks noChangeArrowheads="1"/>
          </p:cNvSpPr>
          <p:nvPr/>
        </p:nvSpPr>
        <p:spPr bwMode="auto">
          <a:xfrm>
            <a:off x="477672" y="2493818"/>
            <a:ext cx="8052179" cy="1446550"/>
          </a:xfrm>
          <a:prstGeom prst="rect">
            <a:avLst/>
          </a:prstGeom>
          <a:no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71513"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Who is the composer of the song "Moscow </a:t>
            </a:r>
            <a:r>
              <a:rPr kumimoji="0" lang="en-US" sz="4400" b="0" i="0" u="none" strike="noStrike" cap="none" normalizeH="0" baseline="0" dirty="0" err="1" smtClean="0">
                <a:ln>
                  <a:noFill/>
                </a:ln>
                <a:solidFill>
                  <a:schemeClr val="bg1"/>
                </a:solidFill>
                <a:effectLst/>
                <a:latin typeface="Monotype Corsiva" pitchFamily="66" charset="0"/>
                <a:ea typeface="Times New Roman" pitchFamily="18" charset="0"/>
              </a:rPr>
              <a:t>Subuit</a:t>
            </a:r>
            <a:r>
              <a:rPr lang="en-US" sz="4400" dirty="0">
                <a:solidFill>
                  <a:schemeClr val="bg1"/>
                </a:solidFill>
                <a:latin typeface="Monotype Corsiva" pitchFamily="66" charset="0"/>
                <a:ea typeface="Times New Roman" pitchFamily="18" charset="0"/>
              </a:rPr>
              <a:t> </a:t>
            </a: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Nights"?</a:t>
            </a:r>
            <a:r>
              <a:rPr kumimoji="0" lang="ru-RU" sz="4400" b="0" i="0" u="none" strike="noStrike" cap="none" normalizeH="0" baseline="0" dirty="0" smtClean="0">
                <a:ln>
                  <a:noFill/>
                </a:ln>
                <a:solidFill>
                  <a:schemeClr val="bg1"/>
                </a:solidFill>
                <a:effectLst/>
                <a:latin typeface="Monotype Corsiva" pitchFamily="66" charset="0"/>
              </a:rPr>
              <a:t> </a:t>
            </a:r>
          </a:p>
        </p:txBody>
      </p:sp>
      <p:sp>
        <p:nvSpPr>
          <p:cNvPr id="6" name="AutoShape 5">
            <a:hlinkClick r:id="" action="ppaction://noaction" highlightClick="1"/>
          </p:cNvPr>
          <p:cNvSpPr>
            <a:spLocks noChangeArrowheads="1"/>
          </p:cNvSpPr>
          <p:nvPr/>
        </p:nvSpPr>
        <p:spPr bwMode="auto">
          <a:xfrm>
            <a:off x="3999124" y="5673228"/>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2" action="ppaction://hlinksldjump"/>
              </a:rPr>
              <a:t>Answer</a:t>
            </a:r>
            <a:endParaRPr lang="en-US" sz="32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1028"/>
          <p:cNvSpPr txBox="1">
            <a:spLocks noChangeArrowheads="1"/>
          </p:cNvSpPr>
          <p:nvPr/>
        </p:nvSpPr>
        <p:spPr bwMode="auto">
          <a:xfrm>
            <a:off x="981075" y="2695575"/>
            <a:ext cx="7010400" cy="762000"/>
          </a:xfrm>
          <a:prstGeom prst="rect">
            <a:avLst/>
          </a:prstGeom>
          <a:noFill/>
          <a:ln w="9525">
            <a:noFill/>
            <a:miter lim="800000"/>
            <a:headEnd/>
            <a:tailEnd/>
          </a:ln>
          <a:effectLst/>
        </p:spPr>
        <p:txBody>
          <a:bodyPr>
            <a:spAutoFit/>
          </a:bodyPr>
          <a:lstStyle/>
          <a:p>
            <a:endParaRPr lang="ru-RU" sz="4400"/>
          </a:p>
        </p:txBody>
      </p:sp>
      <p:sp>
        <p:nvSpPr>
          <p:cNvPr id="25606" name="Rectangle 1030">
            <a:hlinkClick r:id="rId3" action="ppaction://hlinksldjump"/>
          </p:cNvPr>
          <p:cNvSpPr>
            <a:spLocks noChangeArrowheads="1"/>
          </p:cNvSpPr>
          <p:nvPr/>
        </p:nvSpPr>
        <p:spPr bwMode="auto">
          <a:xfrm>
            <a:off x="1276350" y="6477000"/>
            <a:ext cx="6457950" cy="381000"/>
          </a:xfrm>
          <a:prstGeom prst="rect">
            <a:avLst/>
          </a:prstGeom>
          <a:noFill/>
          <a:ln w="9525">
            <a:noFill/>
            <a:miter lim="800000"/>
            <a:headEnd/>
            <a:tailEnd/>
          </a:ln>
          <a:effectLst/>
        </p:spPr>
        <p:txBody>
          <a:bodyPr wrap="none" anchor="ctr">
            <a:spAutoFit/>
          </a:bodyPr>
          <a:lstStyle/>
          <a:p>
            <a:endParaRPr lang="ru-RU"/>
          </a:p>
        </p:txBody>
      </p:sp>
      <p:sp>
        <p:nvSpPr>
          <p:cNvPr id="7" name="Прямоугольник 6"/>
          <p:cNvSpPr/>
          <p:nvPr/>
        </p:nvSpPr>
        <p:spPr>
          <a:xfrm>
            <a:off x="1213658" y="0"/>
            <a:ext cx="6858000" cy="1015663"/>
          </a:xfrm>
          <a:prstGeom prst="rect">
            <a:avLst/>
          </a:prstGeom>
        </p:spPr>
        <p:txBody>
          <a:bodyPr wrap="square">
            <a:spAutoFit/>
          </a:bodyPr>
          <a:lstStyle/>
          <a:p>
            <a:r>
              <a:rPr lang="en-US" sz="6000" dirty="0" smtClean="0">
                <a:solidFill>
                  <a:schemeClr val="bg1"/>
                </a:solidFill>
                <a:latin typeface="Monotype Corsiva" pitchFamily="66" charset="0"/>
              </a:rPr>
              <a:t>It's </a:t>
            </a:r>
            <a:r>
              <a:rPr lang="en-US" sz="6000" dirty="0" err="1" smtClean="0">
                <a:solidFill>
                  <a:schemeClr val="bg1"/>
                </a:solidFill>
                <a:latin typeface="Monotype Corsiva" pitchFamily="66" charset="0"/>
              </a:rPr>
              <a:t>Soloviov-Sedoy</a:t>
            </a:r>
            <a:r>
              <a:rPr lang="en-US" sz="6000" dirty="0" smtClean="0">
                <a:solidFill>
                  <a:schemeClr val="bg1"/>
                </a:solidFill>
                <a:latin typeface="Monotype Corsiva" pitchFamily="66" charset="0"/>
              </a:rPr>
              <a:t> </a:t>
            </a:r>
            <a:endParaRPr lang="ru-RU" sz="6000" dirty="0">
              <a:solidFill>
                <a:schemeClr val="bg1"/>
              </a:solidFill>
              <a:latin typeface="Monotype Corsiva" pitchFamily="66" charset="0"/>
            </a:endParaRPr>
          </a:p>
        </p:txBody>
      </p:sp>
      <p:pic>
        <p:nvPicPr>
          <p:cNvPr id="100354" name="Picture 2" descr="Картинка 1 из 438">
            <a:hlinkClick r:id="rId4"/>
          </p:cNvPr>
          <p:cNvPicPr>
            <a:picLocks noChangeAspect="1" noChangeArrowheads="1"/>
          </p:cNvPicPr>
          <p:nvPr/>
        </p:nvPicPr>
        <p:blipFill>
          <a:blip r:embed="rId5" cstate="print"/>
          <a:srcRect/>
          <a:stretch>
            <a:fillRect/>
          </a:stretch>
        </p:blipFill>
        <p:spPr bwMode="auto">
          <a:xfrm>
            <a:off x="1895301" y="1028266"/>
            <a:ext cx="5137265" cy="5060207"/>
          </a:xfrm>
          <a:prstGeom prst="roundRect">
            <a:avLst/>
          </a:prstGeom>
          <a:noFill/>
        </p:spPr>
      </p:pic>
      <p:sp>
        <p:nvSpPr>
          <p:cNvPr id="8" name="Text Box 125">
            <a:hlinkClick r:id="rId6" action="ppaction://hlinksldjump"/>
          </p:cNvPr>
          <p:cNvSpPr txBox="1">
            <a:spLocks noChangeArrowheads="1"/>
          </p:cNvSpPr>
          <p:nvPr/>
        </p:nvSpPr>
        <p:spPr bwMode="auto">
          <a:xfrm>
            <a:off x="7465656" y="5787244"/>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3"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25604"/>
                                        </p:tgtEl>
                                        <p:attrNameLst>
                                          <p:attrName>style.visibility</p:attrName>
                                        </p:attrNameLst>
                                      </p:cBhvr>
                                      <p:to>
                                        <p:strVal val="visible"/>
                                      </p:to>
                                    </p:set>
                                    <p:animEffect transition="in" filter="dissolve">
                                      <p:cBhvr>
                                        <p:cTn id="7" dur="500"/>
                                        <p:tgtEl>
                                          <p:spTgt spid="2560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ru-RU" sz="5400" dirty="0">
                <a:solidFill>
                  <a:schemeClr val="bg1"/>
                </a:solidFill>
              </a:rPr>
              <a:t/>
            </a:r>
            <a:br>
              <a:rPr lang="ru-RU" sz="5400" dirty="0">
                <a:solidFill>
                  <a:schemeClr val="bg1"/>
                </a:solidFill>
              </a:rPr>
            </a:br>
            <a:r>
              <a:rPr lang="ru-RU" b="1" dirty="0">
                <a:solidFill>
                  <a:srgbClr val="FF9900"/>
                </a:solidFill>
              </a:rPr>
              <a:t>400</a:t>
            </a:r>
          </a:p>
        </p:txBody>
      </p:sp>
      <p:sp>
        <p:nvSpPr>
          <p:cNvPr id="8" name="Прямоугольник 7"/>
          <p:cNvSpPr/>
          <p:nvPr/>
        </p:nvSpPr>
        <p:spPr>
          <a:xfrm>
            <a:off x="3768346" y="586185"/>
            <a:ext cx="1709122" cy="923330"/>
          </a:xfrm>
          <a:prstGeom prst="rect">
            <a:avLst/>
          </a:prstGeom>
        </p:spPr>
        <p:txBody>
          <a:bodyPr wrap="none">
            <a:spAutoFit/>
          </a:bodyPr>
          <a:lstStyle/>
          <a:p>
            <a:pPr lvl="0">
              <a:spcBef>
                <a:spcPct val="20000"/>
              </a:spcBef>
              <a:defRPr/>
            </a:pPr>
            <a:r>
              <a:rPr lang="en-US" sz="5400" i="1" dirty="0">
                <a:solidFill>
                  <a:schemeClr val="bg1"/>
                </a:solidFill>
                <a:latin typeface="Monotype Corsiva" pitchFamily="66" charset="0"/>
              </a:rPr>
              <a:t>Music</a:t>
            </a:r>
            <a:endParaRPr lang="ru-RU" sz="5400" dirty="0">
              <a:solidFill>
                <a:schemeClr val="bg1"/>
              </a:solidFill>
              <a:latin typeface="Monotype Corsiva" pitchFamily="66" charset="0"/>
            </a:endParaRPr>
          </a:p>
        </p:txBody>
      </p:sp>
      <p:sp>
        <p:nvSpPr>
          <p:cNvPr id="21509" name="Rectangle 5"/>
          <p:cNvSpPr>
            <a:spLocks noChangeArrowheads="1"/>
          </p:cNvSpPr>
          <p:nvPr/>
        </p:nvSpPr>
        <p:spPr bwMode="auto">
          <a:xfrm>
            <a:off x="382137" y="2025908"/>
            <a:ext cx="8420670" cy="3477875"/>
          </a:xfrm>
          <a:prstGeom prst="rect">
            <a:avLst/>
          </a:prstGeom>
          <a:no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76275"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He had an ability of combining satire and lyricism</a:t>
            </a:r>
            <a:r>
              <a:rPr lang="en-US" sz="4400" dirty="0" smtClean="0">
                <a:solidFill>
                  <a:schemeClr val="bg1"/>
                </a:solidFill>
                <a:latin typeface="Monotype Corsiva" pitchFamily="66" charset="0"/>
                <a:ea typeface="Times New Roman" pitchFamily="18" charset="0"/>
              </a:rPr>
              <a:t> </a:t>
            </a: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in the same line in his songs. His first collection</a:t>
            </a:r>
            <a:r>
              <a:rPr lang="en-US" sz="4400" dirty="0">
                <a:solidFill>
                  <a:schemeClr val="bg1"/>
                </a:solidFill>
                <a:latin typeface="Monotype Corsiva" pitchFamily="66" charset="0"/>
                <a:ea typeface="Times New Roman" pitchFamily="18" charset="0"/>
              </a:rPr>
              <a:t> </a:t>
            </a: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of poems "Songs of the Russian Bards. Texts“</a:t>
            </a:r>
            <a:r>
              <a:rPr kumimoji="0" lang="en-US" sz="4400" b="0" i="0" u="none" strike="noStrike" cap="none" normalizeH="0" dirty="0" smtClean="0">
                <a:ln>
                  <a:noFill/>
                </a:ln>
                <a:solidFill>
                  <a:schemeClr val="bg1"/>
                </a:solidFill>
                <a:effectLst/>
                <a:latin typeface="Monotype Corsiva" pitchFamily="66" charset="0"/>
                <a:ea typeface="Times New Roman" pitchFamily="18" charset="0"/>
              </a:rPr>
              <a:t> </a:t>
            </a: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appeared after he had died</a:t>
            </a:r>
            <a:endParaRPr kumimoji="0" lang="ru-RU" sz="4400" b="0" i="0" u="none" strike="noStrike" cap="none" normalizeH="0" baseline="0" dirty="0" smtClean="0">
              <a:ln>
                <a:noFill/>
              </a:ln>
              <a:solidFill>
                <a:schemeClr val="bg1"/>
              </a:solidFill>
              <a:effectLst/>
              <a:latin typeface="Monotype Corsiva" pitchFamily="66" charset="0"/>
            </a:endParaRPr>
          </a:p>
        </p:txBody>
      </p:sp>
      <p:sp>
        <p:nvSpPr>
          <p:cNvPr id="6" name="AutoShape 5">
            <a:hlinkClick r:id="" action="ppaction://noaction" highlightClick="1"/>
          </p:cNvPr>
          <p:cNvSpPr>
            <a:spLocks noChangeArrowheads="1"/>
          </p:cNvSpPr>
          <p:nvPr/>
        </p:nvSpPr>
        <p:spPr bwMode="auto">
          <a:xfrm>
            <a:off x="3999124" y="5905241"/>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2" action="ppaction://hlinksldjump"/>
              </a:rPr>
              <a:t>Answer</a:t>
            </a:r>
            <a:endParaRPr lang="en-US" sz="32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aphicFrame>
        <p:nvGraphicFramePr>
          <p:cNvPr id="5253" name="Group 133"/>
          <p:cNvGraphicFramePr>
            <a:graphicFrameLocks noGrp="1"/>
          </p:cNvGraphicFramePr>
          <p:nvPr>
            <p:ph type="tbl" idx="1"/>
          </p:nvPr>
        </p:nvGraphicFramePr>
        <p:xfrm>
          <a:off x="506389" y="1726154"/>
          <a:ext cx="8001000" cy="3777141"/>
        </p:xfrm>
        <a:graphic>
          <a:graphicData uri="http://schemas.openxmlformats.org/drawingml/2006/table">
            <a:tbl>
              <a:tblPr/>
              <a:tblGrid>
                <a:gridCol w="1752600"/>
                <a:gridCol w="1066800"/>
                <a:gridCol w="1295400"/>
                <a:gridCol w="1295400"/>
                <a:gridCol w="1295400"/>
                <a:gridCol w="1295400"/>
              </a:tblGrid>
              <a:tr h="108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000" i="1" dirty="0" smtClean="0">
                          <a:solidFill>
                            <a:schemeClr val="bg1"/>
                          </a:solidFill>
                          <a:latin typeface="Monotype Corsiva" pitchFamily="66" charset="0"/>
                        </a:rPr>
                        <a:t>Sport</a:t>
                      </a:r>
                      <a:r>
                        <a:rPr lang="ru-RU" sz="4000" i="1" dirty="0" smtClean="0">
                          <a:solidFill>
                            <a:schemeClr val="bg1"/>
                          </a:solidFill>
                          <a:latin typeface="Monotype Corsiva" pitchFamily="66" charset="0"/>
                        </a:rPr>
                        <a:t> </a:t>
                      </a:r>
                      <a:endParaRPr lang="ru-RU" sz="4000" dirty="0" smtClean="0"/>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pitchFamily="18" charset="0"/>
                          <a:hlinkClick r:id="rId3" action="ppaction://hlinksldjump"/>
                        </a:rPr>
                        <a:t>100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pitchFamily="18" charset="0"/>
                          <a:hlinkClick r:id="rId4" action="ppaction://hlinksldjump"/>
                        </a:rPr>
                        <a:t>200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pitchFamily="18" charset="0"/>
                          <a:hlinkClick r:id="rId5" action="ppaction://hlinksldjump"/>
                        </a:rPr>
                        <a:t>300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pitchFamily="18" charset="0"/>
                          <a:hlinkClick r:id="rId6" action="ppaction://hlinksldjump"/>
                        </a:rPr>
                        <a:t>400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pitchFamily="18" charset="0"/>
                          <a:hlinkClick r:id="rId7" action="ppaction://hlinksldjump"/>
                        </a:rPr>
                        <a:t>500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8992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000" i="1" kern="1200" dirty="0" smtClean="0">
                          <a:solidFill>
                            <a:schemeClr val="bg1"/>
                          </a:solidFill>
                          <a:latin typeface="Monotype Corsiva" pitchFamily="66" charset="0"/>
                          <a:ea typeface="+mn-ea"/>
                          <a:cs typeface="+mn-cs"/>
                        </a:rPr>
                        <a:t>Music</a:t>
                      </a:r>
                      <a:endParaRPr lang="ru-RU" sz="4000" kern="1200" dirty="0" smtClean="0">
                        <a:solidFill>
                          <a:schemeClr val="bg1"/>
                        </a:solidFill>
                        <a:latin typeface="Monotype Corsiva" pitchFamily="66" charset="0"/>
                        <a:ea typeface="+mn-ea"/>
                        <a:cs typeface="+mn-cs"/>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pitchFamily="18" charset="0"/>
                          <a:hlinkClick r:id="rId8" action="ppaction://hlinksldjump"/>
                        </a:rPr>
                        <a:t>100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pitchFamily="18" charset="0"/>
                          <a:hlinkClick r:id="rId9" action="ppaction://hlinksldjump"/>
                        </a:rPr>
                        <a:t>200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pitchFamily="18" charset="0"/>
                          <a:hlinkClick r:id="rId10" action="ppaction://hlinksldjump"/>
                        </a:rPr>
                        <a:t>300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pitchFamily="18" charset="0"/>
                          <a:hlinkClick r:id="rId11" action="ppaction://hlinksldjump"/>
                        </a:rPr>
                        <a:t>400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pitchFamily="18" charset="0"/>
                          <a:hlinkClick r:id="rId12" action="ppaction://hlinksldjump"/>
                        </a:rPr>
                        <a:t>500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8975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000" i="1" kern="1200" dirty="0" smtClean="0">
                          <a:solidFill>
                            <a:schemeClr val="bg1"/>
                          </a:solidFill>
                          <a:latin typeface="Monotype Corsiva" pitchFamily="66" charset="0"/>
                          <a:ea typeface="+mn-ea"/>
                          <a:cs typeface="+mn-cs"/>
                        </a:rPr>
                        <a:t>Arts</a:t>
                      </a:r>
                      <a:endParaRPr lang="ru-RU" sz="4000" kern="1200" dirty="0" smtClean="0">
                        <a:solidFill>
                          <a:schemeClr val="bg1"/>
                        </a:solidFill>
                        <a:latin typeface="Monotype Corsiva" pitchFamily="66" charset="0"/>
                        <a:ea typeface="+mn-ea"/>
                        <a:cs typeface="+mn-cs"/>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pitchFamily="18" charset="0"/>
                          <a:hlinkClick r:id="rId13" action="ppaction://hlinksldjump"/>
                        </a:rPr>
                        <a:t>100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pitchFamily="18" charset="0"/>
                          <a:hlinkClick r:id="rId14" action="ppaction://hlinksldjump"/>
                        </a:rPr>
                        <a:t>200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pitchFamily="18" charset="0"/>
                          <a:hlinkClick r:id="rId15" action="ppaction://hlinksldjump"/>
                        </a:rPr>
                        <a:t>300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pitchFamily="18" charset="0"/>
                          <a:hlinkClick r:id="rId16" action="ppaction://hlinksldjump"/>
                        </a:rPr>
                        <a:t>400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pitchFamily="18" charset="0"/>
                          <a:hlinkClick r:id="rId17" action="ppaction://hlinksldjump"/>
                        </a:rPr>
                        <a:t>500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8992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000" i="1" kern="1200" dirty="0" smtClean="0">
                          <a:solidFill>
                            <a:schemeClr val="bg1"/>
                          </a:solidFill>
                          <a:latin typeface="Monotype Corsiva" pitchFamily="66" charset="0"/>
                          <a:ea typeface="+mn-ea"/>
                          <a:cs typeface="+mn-cs"/>
                        </a:rPr>
                        <a:t>Space</a:t>
                      </a:r>
                      <a:endParaRPr lang="ru-RU" sz="4000" kern="1200" dirty="0" smtClean="0">
                        <a:solidFill>
                          <a:schemeClr val="bg1"/>
                        </a:solidFill>
                        <a:latin typeface="Monotype Corsiva" pitchFamily="66" charset="0"/>
                        <a:ea typeface="+mn-ea"/>
                        <a:cs typeface="+mn-cs"/>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pitchFamily="18" charset="0"/>
                          <a:hlinkClick r:id="rId18" action="ppaction://hlinksldjump"/>
                        </a:rPr>
                        <a:t>100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pitchFamily="18" charset="0"/>
                          <a:hlinkClick r:id="rId19" action="ppaction://hlinksldjump"/>
                        </a:rPr>
                        <a:t>200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pitchFamily="18" charset="0"/>
                          <a:hlinkClick r:id="rId20" action="ppaction://hlinksldjump"/>
                        </a:rPr>
                        <a:t>300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pitchFamily="18" charset="0"/>
                          <a:hlinkClick r:id="rId21" action="ppaction://hlinksldjump"/>
                        </a:rPr>
                        <a:t>400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pitchFamily="18" charset="0"/>
                          <a:hlinkClick r:id="rId22" action="ppaction://hlinksldjump"/>
                        </a:rPr>
                        <a:t>500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51" name="Прямоугольник 50"/>
          <p:cNvSpPr/>
          <p:nvPr/>
        </p:nvSpPr>
        <p:spPr>
          <a:xfrm>
            <a:off x="496551" y="520435"/>
            <a:ext cx="8001000" cy="769441"/>
          </a:xfrm>
          <a:prstGeom prst="rect">
            <a:avLst/>
          </a:prstGeom>
          <a:noFill/>
          <a:ln>
            <a:solidFill>
              <a:schemeClr val="bg1"/>
            </a:solidFill>
          </a:ln>
        </p:spPr>
        <p:txBody>
          <a:bodyPr wrap="square">
            <a:spAutoFit/>
          </a:bodyPr>
          <a:lstStyle/>
          <a:p>
            <a:r>
              <a:rPr lang="ru-RU" sz="4400" dirty="0" smtClean="0">
                <a:solidFill>
                  <a:schemeClr val="bg1"/>
                </a:solidFill>
                <a:latin typeface="Monotype Corsiva" pitchFamily="66" charset="0"/>
              </a:rPr>
              <a:t>      </a:t>
            </a:r>
            <a:r>
              <a:rPr lang="en-US" sz="4400" dirty="0" smtClean="0">
                <a:solidFill>
                  <a:schemeClr val="bg1"/>
                </a:solidFill>
                <a:latin typeface="Monotype Corsiva" pitchFamily="66" charset="0"/>
              </a:rPr>
              <a:t>Stage </a:t>
            </a:r>
            <a:r>
              <a:rPr lang="ru-RU" sz="4400" dirty="0">
                <a:solidFill>
                  <a:schemeClr val="bg1"/>
                </a:solidFill>
                <a:latin typeface="Monotype Corsiva" pitchFamily="66" charset="0"/>
              </a:rPr>
              <a:t>1. </a:t>
            </a:r>
            <a:r>
              <a:rPr lang="en-US" sz="4400" dirty="0">
                <a:solidFill>
                  <a:schemeClr val="bg1"/>
                </a:solidFill>
                <a:latin typeface="Monotype Corsiva" pitchFamily="66" charset="0"/>
              </a:rPr>
              <a:t>Famous People in Russia</a:t>
            </a:r>
            <a:endParaRPr lang="ru-RU" sz="4400" dirty="0">
              <a:solidFill>
                <a:schemeClr val="bg1"/>
              </a:solidFill>
              <a:latin typeface="Monotype Corsiva" pitchFamily="66" charset="0"/>
            </a:endParaRPr>
          </a:p>
        </p:txBody>
      </p:sp>
      <p:sp>
        <p:nvSpPr>
          <p:cNvPr id="4" name="Text Box 125"/>
          <p:cNvSpPr txBox="1">
            <a:spLocks noChangeArrowheads="1"/>
          </p:cNvSpPr>
          <p:nvPr/>
        </p:nvSpPr>
        <p:spPr bwMode="auto">
          <a:xfrm>
            <a:off x="8052510" y="5991960"/>
            <a:ext cx="867545"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23" action="ppaction://hlinksldjump"/>
              </a:rPr>
              <a:t>Exit</a:t>
            </a:r>
            <a:endParaRPr lang="ru-RU" sz="3200" dirty="0">
              <a:solidFill>
                <a:srgbClr val="66FF33"/>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6">
            <a:hlinkClick r:id="rId2" action="ppaction://hlinksldjump"/>
          </p:cNvPr>
          <p:cNvSpPr>
            <a:spLocks noChangeArrowheads="1"/>
          </p:cNvSpPr>
          <p:nvPr/>
        </p:nvSpPr>
        <p:spPr bwMode="auto">
          <a:xfrm>
            <a:off x="1257300" y="6477000"/>
            <a:ext cx="6457950" cy="381000"/>
          </a:xfrm>
          <a:prstGeom prst="rect">
            <a:avLst/>
          </a:prstGeom>
          <a:noFill/>
          <a:ln w="9525">
            <a:noFill/>
            <a:miter lim="800000"/>
            <a:headEnd/>
            <a:tailEnd/>
          </a:ln>
          <a:effectLst/>
        </p:spPr>
        <p:txBody>
          <a:bodyPr wrap="none" anchor="ctr">
            <a:spAutoFit/>
          </a:bodyPr>
          <a:lstStyle/>
          <a:p>
            <a:endParaRPr lang="ru-RU"/>
          </a:p>
        </p:txBody>
      </p:sp>
      <p:sp>
        <p:nvSpPr>
          <p:cNvPr id="7" name="Прямоугольник 6"/>
          <p:cNvSpPr/>
          <p:nvPr/>
        </p:nvSpPr>
        <p:spPr>
          <a:xfrm>
            <a:off x="958320" y="313899"/>
            <a:ext cx="6858000" cy="830997"/>
          </a:xfrm>
          <a:prstGeom prst="rect">
            <a:avLst/>
          </a:prstGeom>
        </p:spPr>
        <p:txBody>
          <a:bodyPr wrap="square">
            <a:spAutoFit/>
          </a:bodyPr>
          <a:lstStyle/>
          <a:p>
            <a:r>
              <a:rPr lang="en-US" dirty="0" smtClean="0">
                <a:solidFill>
                  <a:schemeClr val="bg1"/>
                </a:solidFill>
                <a:latin typeface="Monotype Corsiva" pitchFamily="66" charset="0"/>
              </a:rPr>
              <a:t>It's Vladimir </a:t>
            </a:r>
            <a:r>
              <a:rPr lang="en-US" dirty="0" err="1" smtClean="0">
                <a:solidFill>
                  <a:schemeClr val="bg1"/>
                </a:solidFill>
                <a:latin typeface="Monotype Corsiva" pitchFamily="66" charset="0"/>
              </a:rPr>
              <a:t>Vysotsky</a:t>
            </a:r>
            <a:endParaRPr lang="ru-RU" dirty="0">
              <a:solidFill>
                <a:schemeClr val="bg1"/>
              </a:solidFill>
              <a:latin typeface="Monotype Corsiva" pitchFamily="66" charset="0"/>
            </a:endParaRPr>
          </a:p>
        </p:txBody>
      </p:sp>
      <p:pic>
        <p:nvPicPr>
          <p:cNvPr id="98306" name="Picture 2" descr="Картинка 10 из 15133">
            <a:hlinkClick r:id="rId3"/>
          </p:cNvPr>
          <p:cNvPicPr>
            <a:picLocks noChangeAspect="1" noChangeArrowheads="1"/>
          </p:cNvPicPr>
          <p:nvPr/>
        </p:nvPicPr>
        <p:blipFill>
          <a:blip r:embed="rId4" cstate="print"/>
          <a:srcRect/>
          <a:stretch>
            <a:fillRect/>
          </a:stretch>
        </p:blipFill>
        <p:spPr bwMode="auto">
          <a:xfrm>
            <a:off x="1992573" y="1346672"/>
            <a:ext cx="5705756" cy="4279319"/>
          </a:xfrm>
          <a:prstGeom prst="roundRect">
            <a:avLst/>
          </a:prstGeom>
          <a:noFill/>
        </p:spPr>
      </p:pic>
      <p:sp>
        <p:nvSpPr>
          <p:cNvPr id="8" name="Text Box 125">
            <a:hlinkClick r:id="rId5" action="ppaction://hlinksldjump"/>
          </p:cNvPr>
          <p:cNvSpPr txBox="1">
            <a:spLocks noChangeArrowheads="1"/>
          </p:cNvSpPr>
          <p:nvPr/>
        </p:nvSpPr>
        <p:spPr bwMode="auto">
          <a:xfrm>
            <a:off x="7697668" y="5800892"/>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2"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08630" y="746078"/>
            <a:ext cx="7772400" cy="1143000"/>
          </a:xfrm>
        </p:spPr>
        <p:txBody>
          <a:bodyPr/>
          <a:lstStyle/>
          <a:p>
            <a:r>
              <a:rPr lang="ru-RU" b="1" dirty="0" smtClean="0">
                <a:solidFill>
                  <a:srgbClr val="FF9900"/>
                </a:solidFill>
              </a:rPr>
              <a:t>500</a:t>
            </a:r>
            <a:endParaRPr lang="ru-RU" b="1" dirty="0">
              <a:solidFill>
                <a:srgbClr val="FF9900"/>
              </a:solidFill>
            </a:endParaRPr>
          </a:p>
        </p:txBody>
      </p:sp>
      <p:sp>
        <p:nvSpPr>
          <p:cNvPr id="19459" name="Text Box 3"/>
          <p:cNvSpPr txBox="1">
            <a:spLocks noChangeArrowheads="1"/>
          </p:cNvSpPr>
          <p:nvPr/>
        </p:nvSpPr>
        <p:spPr bwMode="auto">
          <a:xfrm>
            <a:off x="419100" y="1905000"/>
            <a:ext cx="8305800" cy="762000"/>
          </a:xfrm>
          <a:prstGeom prst="rect">
            <a:avLst/>
          </a:prstGeom>
          <a:noFill/>
          <a:ln w="9525">
            <a:noFill/>
            <a:miter lim="800000"/>
            <a:headEnd/>
            <a:tailEnd/>
          </a:ln>
          <a:effectLst/>
        </p:spPr>
        <p:txBody>
          <a:bodyPr>
            <a:spAutoFit/>
          </a:bodyPr>
          <a:lstStyle/>
          <a:p>
            <a:endParaRPr lang="ru-RU" sz="4400"/>
          </a:p>
        </p:txBody>
      </p:sp>
      <p:sp>
        <p:nvSpPr>
          <p:cNvPr id="9" name="Прямоугольник 8"/>
          <p:cNvSpPr/>
          <p:nvPr/>
        </p:nvSpPr>
        <p:spPr>
          <a:xfrm>
            <a:off x="3784971" y="203800"/>
            <a:ext cx="1709122" cy="923330"/>
          </a:xfrm>
          <a:prstGeom prst="rect">
            <a:avLst/>
          </a:prstGeom>
        </p:spPr>
        <p:txBody>
          <a:bodyPr wrap="none">
            <a:spAutoFit/>
          </a:bodyPr>
          <a:lstStyle/>
          <a:p>
            <a:pPr lvl="0">
              <a:spcBef>
                <a:spcPct val="20000"/>
              </a:spcBef>
              <a:defRPr/>
            </a:pPr>
            <a:r>
              <a:rPr lang="en-US" sz="5400" i="1" dirty="0">
                <a:solidFill>
                  <a:schemeClr val="bg1"/>
                </a:solidFill>
                <a:latin typeface="Monotype Corsiva" pitchFamily="66" charset="0"/>
              </a:rPr>
              <a:t>Music</a:t>
            </a:r>
            <a:endParaRPr lang="ru-RU" sz="5400" dirty="0">
              <a:solidFill>
                <a:schemeClr val="bg1"/>
              </a:solidFill>
              <a:latin typeface="Monotype Corsiva" pitchFamily="66" charset="0"/>
            </a:endParaRPr>
          </a:p>
        </p:txBody>
      </p:sp>
      <p:sp>
        <p:nvSpPr>
          <p:cNvPr id="19463" name="Rectangle 7"/>
          <p:cNvSpPr>
            <a:spLocks noChangeArrowheads="1"/>
          </p:cNvSpPr>
          <p:nvPr/>
        </p:nvSpPr>
        <p:spPr bwMode="auto">
          <a:xfrm>
            <a:off x="436728" y="2261061"/>
            <a:ext cx="7806520" cy="1446550"/>
          </a:xfrm>
          <a:prstGeom prst="rect">
            <a:avLst/>
          </a:prstGeom>
          <a:no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66750"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Who  created  the   music  for  the  opera  "Boris</a:t>
            </a:r>
            <a:r>
              <a:rPr lang="en-US" sz="4400" dirty="0">
                <a:solidFill>
                  <a:schemeClr val="bg1"/>
                </a:solidFill>
                <a:latin typeface="Monotype Corsiva" pitchFamily="66" charset="0"/>
                <a:ea typeface="Times New Roman" pitchFamily="18" charset="0"/>
              </a:rPr>
              <a:t> </a:t>
            </a: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Godunov"?</a:t>
            </a:r>
            <a:endParaRPr kumimoji="0" lang="en-US" sz="4400" b="0" i="0" u="none" strike="noStrike" cap="none" normalizeH="0" baseline="0" dirty="0" smtClean="0">
              <a:ln>
                <a:noFill/>
              </a:ln>
              <a:solidFill>
                <a:schemeClr val="bg1"/>
              </a:solidFill>
              <a:effectLst/>
              <a:latin typeface="Monotype Corsiva" pitchFamily="66" charset="0"/>
            </a:endParaRPr>
          </a:p>
        </p:txBody>
      </p:sp>
      <p:sp>
        <p:nvSpPr>
          <p:cNvPr id="7" name="AutoShape 5">
            <a:hlinkClick r:id="" action="ppaction://noaction" highlightClick="1"/>
          </p:cNvPr>
          <p:cNvSpPr>
            <a:spLocks noChangeArrowheads="1"/>
          </p:cNvSpPr>
          <p:nvPr/>
        </p:nvSpPr>
        <p:spPr bwMode="auto">
          <a:xfrm>
            <a:off x="4059234" y="5020004"/>
            <a:ext cx="1462260" cy="584775"/>
          </a:xfrm>
          <a:prstGeom prst="actionButtonBlank">
            <a:avLst/>
          </a:prstGeom>
          <a:noFill/>
          <a:ln w="9525">
            <a:noFill/>
            <a:miter lim="800000"/>
            <a:headEnd/>
            <a:tailEnd/>
          </a:ln>
          <a:effectLst/>
        </p:spPr>
        <p:txBody>
          <a:bodyPr wrap="none" anchor="ctr">
            <a:spAutoFit/>
          </a:bodyPr>
          <a:lstStyle>
            <a:defPPr>
              <a:defRPr lang="ru-RU"/>
            </a:defPPr>
            <a:lvl1pPr algn="ctr" rtl="0" fontAlgn="base">
              <a:spcBef>
                <a:spcPct val="0"/>
              </a:spcBef>
              <a:spcAft>
                <a:spcPct val="0"/>
              </a:spcAft>
              <a:defRPr sz="4800" kern="1200">
                <a:solidFill>
                  <a:srgbClr val="66FFFF"/>
                </a:solidFill>
                <a:latin typeface="Times New Roman" pitchFamily="18" charset="0"/>
                <a:ea typeface="+mn-ea"/>
                <a:cs typeface="+mn-cs"/>
              </a:defRPr>
            </a:lvl1pPr>
            <a:lvl2pPr marL="457200" algn="ctr" rtl="0" fontAlgn="base">
              <a:spcBef>
                <a:spcPct val="0"/>
              </a:spcBef>
              <a:spcAft>
                <a:spcPct val="0"/>
              </a:spcAft>
              <a:defRPr sz="4800" kern="1200">
                <a:solidFill>
                  <a:srgbClr val="66FFFF"/>
                </a:solidFill>
                <a:latin typeface="Times New Roman" pitchFamily="18" charset="0"/>
                <a:ea typeface="+mn-ea"/>
                <a:cs typeface="+mn-cs"/>
              </a:defRPr>
            </a:lvl2pPr>
            <a:lvl3pPr marL="914400" algn="ctr" rtl="0" fontAlgn="base">
              <a:spcBef>
                <a:spcPct val="0"/>
              </a:spcBef>
              <a:spcAft>
                <a:spcPct val="0"/>
              </a:spcAft>
              <a:defRPr sz="4800" kern="1200">
                <a:solidFill>
                  <a:srgbClr val="66FFFF"/>
                </a:solidFill>
                <a:latin typeface="Times New Roman" pitchFamily="18" charset="0"/>
                <a:ea typeface="+mn-ea"/>
                <a:cs typeface="+mn-cs"/>
              </a:defRPr>
            </a:lvl3pPr>
            <a:lvl4pPr marL="1371600" algn="ctr" rtl="0" fontAlgn="base">
              <a:spcBef>
                <a:spcPct val="0"/>
              </a:spcBef>
              <a:spcAft>
                <a:spcPct val="0"/>
              </a:spcAft>
              <a:defRPr sz="4800" kern="1200">
                <a:solidFill>
                  <a:srgbClr val="66FFFF"/>
                </a:solidFill>
                <a:latin typeface="Times New Roman" pitchFamily="18" charset="0"/>
                <a:ea typeface="+mn-ea"/>
                <a:cs typeface="+mn-cs"/>
              </a:defRPr>
            </a:lvl4pPr>
            <a:lvl5pPr marL="1828800" algn="ctr" rtl="0" fontAlgn="base">
              <a:spcBef>
                <a:spcPct val="0"/>
              </a:spcBef>
              <a:spcAft>
                <a:spcPct val="0"/>
              </a:spcAft>
              <a:defRPr sz="4800" kern="1200">
                <a:solidFill>
                  <a:srgbClr val="66FFFF"/>
                </a:solidFill>
                <a:latin typeface="Times New Roman" pitchFamily="18" charset="0"/>
                <a:ea typeface="+mn-ea"/>
                <a:cs typeface="+mn-cs"/>
              </a:defRPr>
            </a:lvl5pPr>
            <a:lvl6pPr marL="2286000" algn="l" defTabSz="914400" rtl="0" eaLnBrk="1" latinLnBrk="0" hangingPunct="1">
              <a:defRPr sz="4800" kern="1200">
                <a:solidFill>
                  <a:srgbClr val="66FFFF"/>
                </a:solidFill>
                <a:latin typeface="Times New Roman" pitchFamily="18" charset="0"/>
                <a:ea typeface="+mn-ea"/>
                <a:cs typeface="+mn-cs"/>
              </a:defRPr>
            </a:lvl6pPr>
            <a:lvl7pPr marL="2743200" algn="l" defTabSz="914400" rtl="0" eaLnBrk="1" latinLnBrk="0" hangingPunct="1">
              <a:defRPr sz="4800" kern="1200">
                <a:solidFill>
                  <a:srgbClr val="66FFFF"/>
                </a:solidFill>
                <a:latin typeface="Times New Roman" pitchFamily="18" charset="0"/>
                <a:ea typeface="+mn-ea"/>
                <a:cs typeface="+mn-cs"/>
              </a:defRPr>
            </a:lvl7pPr>
            <a:lvl8pPr marL="3200400" algn="l" defTabSz="914400" rtl="0" eaLnBrk="1" latinLnBrk="0" hangingPunct="1">
              <a:defRPr sz="4800" kern="1200">
                <a:solidFill>
                  <a:srgbClr val="66FFFF"/>
                </a:solidFill>
                <a:latin typeface="Times New Roman" pitchFamily="18" charset="0"/>
                <a:ea typeface="+mn-ea"/>
                <a:cs typeface="+mn-cs"/>
              </a:defRPr>
            </a:lvl8pPr>
            <a:lvl9pPr marL="3657600" algn="l" defTabSz="914400" rtl="0" eaLnBrk="1" latinLnBrk="0" hangingPunct="1">
              <a:defRPr sz="4800" kern="1200">
                <a:solidFill>
                  <a:srgbClr val="66FFFF"/>
                </a:solidFill>
                <a:latin typeface="Times New Roman" pitchFamily="18" charset="0"/>
                <a:ea typeface="+mn-ea"/>
                <a:cs typeface="+mn-cs"/>
              </a:defRPr>
            </a:lvl9pPr>
          </a:lstStyle>
          <a:p>
            <a:r>
              <a:rPr lang="en-US" sz="3200" dirty="0" smtClean="0">
                <a:hlinkClick r:id="rId3" action="ppaction://hlinksldjump"/>
              </a:rPr>
              <a:t>Answer</a:t>
            </a:r>
            <a:endParaRPr lang="en-US" sz="3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19459"/>
                                        </p:tgtEl>
                                        <p:attrNameLst>
                                          <p:attrName>style.visibility</p:attrName>
                                        </p:attrNameLst>
                                      </p:cBhvr>
                                      <p:to>
                                        <p:strVal val="visible"/>
                                      </p:to>
                                    </p:set>
                                    <p:animEffect transition="in" filter="dissolve">
                                      <p:cBhvr>
                                        <p:cTn id="7" dur="500"/>
                                        <p:tgtEl>
                                          <p:spTgt spid="1945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6">
            <a:hlinkClick r:id="rId2" action="ppaction://hlinksldjump"/>
          </p:cNvPr>
          <p:cNvSpPr>
            <a:spLocks noChangeArrowheads="1"/>
          </p:cNvSpPr>
          <p:nvPr/>
        </p:nvSpPr>
        <p:spPr bwMode="auto">
          <a:xfrm>
            <a:off x="1314450" y="6477000"/>
            <a:ext cx="6400800" cy="381000"/>
          </a:xfrm>
          <a:prstGeom prst="rect">
            <a:avLst/>
          </a:prstGeom>
          <a:noFill/>
          <a:ln w="9525">
            <a:noFill/>
            <a:miter lim="800000"/>
            <a:headEnd/>
            <a:tailEnd/>
          </a:ln>
          <a:effectLst/>
        </p:spPr>
        <p:txBody>
          <a:bodyPr wrap="none" anchor="ctr">
            <a:spAutoFit/>
          </a:bodyPr>
          <a:lstStyle/>
          <a:p>
            <a:endParaRPr lang="ru-RU"/>
          </a:p>
        </p:txBody>
      </p:sp>
      <p:sp>
        <p:nvSpPr>
          <p:cNvPr id="7" name="Прямоугольник 6"/>
          <p:cNvSpPr/>
          <p:nvPr/>
        </p:nvSpPr>
        <p:spPr>
          <a:xfrm>
            <a:off x="1147157" y="0"/>
            <a:ext cx="6641869" cy="830997"/>
          </a:xfrm>
          <a:prstGeom prst="rect">
            <a:avLst/>
          </a:prstGeom>
        </p:spPr>
        <p:txBody>
          <a:bodyPr wrap="square">
            <a:spAutoFit/>
          </a:bodyPr>
          <a:lstStyle/>
          <a:p>
            <a:r>
              <a:rPr lang="en-US" dirty="0" smtClean="0">
                <a:solidFill>
                  <a:schemeClr val="bg1"/>
                </a:solidFill>
                <a:latin typeface="Monotype Corsiva" pitchFamily="66" charset="0"/>
              </a:rPr>
              <a:t>Modest </a:t>
            </a:r>
            <a:r>
              <a:rPr lang="en-US" dirty="0" err="1" smtClean="0">
                <a:solidFill>
                  <a:schemeClr val="bg1"/>
                </a:solidFill>
                <a:latin typeface="Monotype Corsiva" pitchFamily="66" charset="0"/>
              </a:rPr>
              <a:t>Musorgsky</a:t>
            </a:r>
            <a:r>
              <a:rPr lang="en-US" dirty="0" smtClean="0">
                <a:solidFill>
                  <a:schemeClr val="bg1"/>
                </a:solidFill>
                <a:latin typeface="Monotype Corsiva" pitchFamily="66" charset="0"/>
              </a:rPr>
              <a:t> did</a:t>
            </a:r>
            <a:endParaRPr lang="ru-RU" dirty="0">
              <a:solidFill>
                <a:schemeClr val="bg1"/>
              </a:solidFill>
              <a:latin typeface="Monotype Corsiva" pitchFamily="66" charset="0"/>
            </a:endParaRPr>
          </a:p>
        </p:txBody>
      </p:sp>
      <p:pic>
        <p:nvPicPr>
          <p:cNvPr id="96260" name="Picture 4" descr="Картинка 39 из 584">
            <a:hlinkClick r:id="rId3"/>
          </p:cNvPr>
          <p:cNvPicPr>
            <a:picLocks noChangeAspect="1" noChangeArrowheads="1"/>
          </p:cNvPicPr>
          <p:nvPr/>
        </p:nvPicPr>
        <p:blipFill>
          <a:blip r:embed="rId4" cstate="print"/>
          <a:srcRect/>
          <a:stretch>
            <a:fillRect/>
          </a:stretch>
        </p:blipFill>
        <p:spPr bwMode="auto">
          <a:xfrm>
            <a:off x="2161309" y="1060824"/>
            <a:ext cx="4705004" cy="4959860"/>
          </a:xfrm>
          <a:prstGeom prst="roundRect">
            <a:avLst/>
          </a:prstGeom>
          <a:noFill/>
        </p:spPr>
      </p:pic>
      <p:sp>
        <p:nvSpPr>
          <p:cNvPr id="10" name="Text Box 125">
            <a:hlinkClick r:id="rId5" action="ppaction://hlinksldjump"/>
          </p:cNvPr>
          <p:cNvSpPr txBox="1">
            <a:spLocks noChangeArrowheads="1"/>
          </p:cNvSpPr>
          <p:nvPr/>
        </p:nvSpPr>
        <p:spPr bwMode="auto">
          <a:xfrm>
            <a:off x="7697668" y="5800892"/>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2"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ru-RU" b="1" dirty="0" smtClean="0">
                <a:solidFill>
                  <a:srgbClr val="FF9900"/>
                </a:solidFill>
              </a:rPr>
              <a:t>100</a:t>
            </a:r>
            <a:endParaRPr lang="ru-RU" b="1" dirty="0">
              <a:solidFill>
                <a:srgbClr val="FF9900"/>
              </a:solidFill>
            </a:endParaRPr>
          </a:p>
        </p:txBody>
      </p:sp>
      <p:sp>
        <p:nvSpPr>
          <p:cNvPr id="33797" name="Rectangle 5"/>
          <p:cNvSpPr>
            <a:spLocks noChangeArrowheads="1"/>
          </p:cNvSpPr>
          <p:nvPr/>
        </p:nvSpPr>
        <p:spPr bwMode="auto">
          <a:xfrm>
            <a:off x="3956857" y="0"/>
            <a:ext cx="1878677" cy="830997"/>
          </a:xfrm>
          <a:prstGeom prst="rect">
            <a:avLst/>
          </a:prstGeom>
          <a:no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dirty="0" smtClean="0">
                <a:ln>
                  <a:noFill/>
                </a:ln>
                <a:solidFill>
                  <a:schemeClr val="bg1"/>
                </a:solidFill>
                <a:effectLst/>
                <a:latin typeface="Monotype Corsiva" pitchFamily="66" charset="0"/>
                <a:ea typeface="Times New Roman" pitchFamily="18" charset="0"/>
              </a:rPr>
              <a:t>Arts</a:t>
            </a:r>
            <a:endParaRPr kumimoji="0" lang="en-US" b="0" i="0" u="none" strike="noStrike" cap="none" normalizeH="0" baseline="0" dirty="0" smtClean="0">
              <a:ln>
                <a:noFill/>
              </a:ln>
              <a:solidFill>
                <a:schemeClr val="bg1"/>
              </a:solidFill>
              <a:effectLst/>
              <a:latin typeface="Monotype Corsiva" pitchFamily="66" charset="0"/>
            </a:endParaRPr>
          </a:p>
        </p:txBody>
      </p:sp>
      <p:sp>
        <p:nvSpPr>
          <p:cNvPr id="9" name="Прямоугольник 8"/>
          <p:cNvSpPr/>
          <p:nvPr/>
        </p:nvSpPr>
        <p:spPr>
          <a:xfrm>
            <a:off x="0" y="2274838"/>
            <a:ext cx="9144000" cy="1569660"/>
          </a:xfrm>
          <a:prstGeom prst="rect">
            <a:avLst/>
          </a:prstGeom>
        </p:spPr>
        <p:txBody>
          <a:bodyPr wrap="square">
            <a:spAutoFit/>
          </a:bodyPr>
          <a:lstStyle/>
          <a:p>
            <a:r>
              <a:rPr lang="en-US" dirty="0">
                <a:solidFill>
                  <a:schemeClr val="bg1"/>
                </a:solidFill>
                <a:latin typeface="Monotype Corsiva" pitchFamily="66" charset="0"/>
              </a:rPr>
              <a:t>Who was the famous Russian </a:t>
            </a:r>
            <a:endParaRPr lang="en-US" dirty="0" smtClean="0">
              <a:solidFill>
                <a:schemeClr val="bg1"/>
              </a:solidFill>
              <a:latin typeface="Monotype Corsiva" pitchFamily="66" charset="0"/>
            </a:endParaRPr>
          </a:p>
          <a:p>
            <a:r>
              <a:rPr lang="en-US" dirty="0" smtClean="0">
                <a:solidFill>
                  <a:schemeClr val="bg1"/>
                </a:solidFill>
                <a:latin typeface="Monotype Corsiva" pitchFamily="66" charset="0"/>
              </a:rPr>
              <a:t>monastic </a:t>
            </a:r>
            <a:r>
              <a:rPr lang="en-US" dirty="0">
                <a:solidFill>
                  <a:schemeClr val="bg1"/>
                </a:solidFill>
                <a:latin typeface="Monotype Corsiva" pitchFamily="66" charset="0"/>
              </a:rPr>
              <a:t>painter? </a:t>
            </a:r>
            <a:endParaRPr lang="ru-RU" dirty="0">
              <a:solidFill>
                <a:schemeClr val="bg1"/>
              </a:solidFill>
              <a:latin typeface="Monotype Corsiva" pitchFamily="66" charset="0"/>
            </a:endParaRPr>
          </a:p>
        </p:txBody>
      </p:sp>
      <p:sp>
        <p:nvSpPr>
          <p:cNvPr id="6" name="AutoShape 5">
            <a:hlinkClick r:id="" action="ppaction://noaction" highlightClick="1"/>
          </p:cNvPr>
          <p:cNvSpPr>
            <a:spLocks noChangeArrowheads="1"/>
          </p:cNvSpPr>
          <p:nvPr/>
        </p:nvSpPr>
        <p:spPr bwMode="auto">
          <a:xfrm>
            <a:off x="4053715" y="5318387"/>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2" action="ppaction://hlinksldjump"/>
              </a:rPr>
              <a:t>Answer</a:t>
            </a:r>
            <a:endParaRPr lang="en-US" sz="3200"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Rectangle 10">
            <a:hlinkClick r:id="rId2" action="ppaction://hlinksldjump"/>
          </p:cNvPr>
          <p:cNvSpPr>
            <a:spLocks noChangeArrowheads="1"/>
          </p:cNvSpPr>
          <p:nvPr/>
        </p:nvSpPr>
        <p:spPr bwMode="auto">
          <a:xfrm>
            <a:off x="1276350" y="6496050"/>
            <a:ext cx="6438900" cy="361950"/>
          </a:xfrm>
          <a:prstGeom prst="rect">
            <a:avLst/>
          </a:prstGeom>
          <a:noFill/>
          <a:ln w="9525">
            <a:noFill/>
            <a:miter lim="800000"/>
            <a:headEnd/>
            <a:tailEnd/>
          </a:ln>
          <a:effectLst/>
        </p:spPr>
        <p:txBody>
          <a:bodyPr wrap="none" anchor="ctr">
            <a:spAutoFit/>
          </a:bodyPr>
          <a:lstStyle/>
          <a:p>
            <a:endParaRPr lang="ru-RU"/>
          </a:p>
        </p:txBody>
      </p:sp>
      <p:sp>
        <p:nvSpPr>
          <p:cNvPr id="7" name="Прямоугольник 6"/>
          <p:cNvSpPr/>
          <p:nvPr/>
        </p:nvSpPr>
        <p:spPr>
          <a:xfrm>
            <a:off x="332509" y="0"/>
            <a:ext cx="8445731" cy="830997"/>
          </a:xfrm>
          <a:prstGeom prst="rect">
            <a:avLst/>
          </a:prstGeom>
        </p:spPr>
        <p:txBody>
          <a:bodyPr wrap="square">
            <a:spAutoFit/>
          </a:bodyPr>
          <a:lstStyle/>
          <a:p>
            <a:r>
              <a:rPr lang="en-US" dirty="0" smtClean="0">
                <a:solidFill>
                  <a:schemeClr val="bg1"/>
                </a:solidFill>
                <a:latin typeface="Monotype Corsiva" pitchFamily="66" charset="0"/>
              </a:rPr>
              <a:t>It was Andrei </a:t>
            </a:r>
            <a:r>
              <a:rPr lang="en-US" dirty="0" err="1" smtClean="0">
                <a:solidFill>
                  <a:schemeClr val="bg1"/>
                </a:solidFill>
                <a:latin typeface="Monotype Corsiva" pitchFamily="66" charset="0"/>
              </a:rPr>
              <a:t>Rublyov</a:t>
            </a:r>
            <a:r>
              <a:rPr lang="en-US" dirty="0" smtClean="0">
                <a:solidFill>
                  <a:schemeClr val="bg1"/>
                </a:solidFill>
                <a:latin typeface="Monotype Corsiva" pitchFamily="66" charset="0"/>
              </a:rPr>
              <a:t> </a:t>
            </a:r>
            <a:endParaRPr lang="ru-RU" dirty="0">
              <a:solidFill>
                <a:schemeClr val="bg1"/>
              </a:solidFill>
              <a:latin typeface="Monotype Corsiva" pitchFamily="66" charset="0"/>
            </a:endParaRPr>
          </a:p>
        </p:txBody>
      </p:sp>
      <p:pic>
        <p:nvPicPr>
          <p:cNvPr id="94210" name="Picture 2" descr="Картинка 20 из 4230">
            <a:hlinkClick r:id="rId3"/>
          </p:cNvPr>
          <p:cNvPicPr>
            <a:picLocks noChangeAspect="1" noChangeArrowheads="1"/>
          </p:cNvPicPr>
          <p:nvPr/>
        </p:nvPicPr>
        <p:blipFill>
          <a:blip r:embed="rId4" cstate="print"/>
          <a:srcRect/>
          <a:stretch>
            <a:fillRect/>
          </a:stretch>
        </p:blipFill>
        <p:spPr bwMode="auto">
          <a:xfrm>
            <a:off x="1274662" y="1230861"/>
            <a:ext cx="3222916" cy="4355292"/>
          </a:xfrm>
          <a:prstGeom prst="roundRect">
            <a:avLst/>
          </a:prstGeom>
          <a:noFill/>
        </p:spPr>
      </p:pic>
      <p:pic>
        <p:nvPicPr>
          <p:cNvPr id="94212" name="Picture 4" descr="Картинка 22 из 4230">
            <a:hlinkClick r:id="rId5"/>
          </p:cNvPr>
          <p:cNvPicPr>
            <a:picLocks noChangeAspect="1" noChangeArrowheads="1"/>
          </p:cNvPicPr>
          <p:nvPr/>
        </p:nvPicPr>
        <p:blipFill>
          <a:blip r:embed="rId6" cstate="print"/>
          <a:srcRect/>
          <a:stretch>
            <a:fillRect/>
          </a:stretch>
        </p:blipFill>
        <p:spPr bwMode="auto">
          <a:xfrm>
            <a:off x="5173247" y="1230860"/>
            <a:ext cx="2983833" cy="4371917"/>
          </a:xfrm>
          <a:prstGeom prst="roundRect">
            <a:avLst/>
          </a:prstGeom>
          <a:noFill/>
        </p:spPr>
      </p:pic>
      <p:sp>
        <p:nvSpPr>
          <p:cNvPr id="8" name="Text Box 125">
            <a:hlinkClick r:id="rId7" action="ppaction://hlinksldjump"/>
          </p:cNvPr>
          <p:cNvSpPr txBox="1">
            <a:spLocks noChangeArrowheads="1"/>
          </p:cNvSpPr>
          <p:nvPr/>
        </p:nvSpPr>
        <p:spPr bwMode="auto">
          <a:xfrm>
            <a:off x="7711316" y="5800892"/>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2"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52796" y="676102"/>
            <a:ext cx="7772400" cy="1143000"/>
          </a:xfrm>
        </p:spPr>
        <p:txBody>
          <a:bodyPr/>
          <a:lstStyle/>
          <a:p>
            <a:r>
              <a:rPr lang="ru-RU" sz="3600" dirty="0">
                <a:solidFill>
                  <a:schemeClr val="bg1"/>
                </a:solidFill>
              </a:rPr>
              <a:t/>
            </a:r>
            <a:br>
              <a:rPr lang="ru-RU" sz="3600" dirty="0">
                <a:solidFill>
                  <a:schemeClr val="bg1"/>
                </a:solidFill>
              </a:rPr>
            </a:br>
            <a:r>
              <a:rPr lang="ru-RU" sz="3600" b="1" dirty="0">
                <a:solidFill>
                  <a:srgbClr val="FF9900"/>
                </a:solidFill>
              </a:rPr>
              <a:t>200</a:t>
            </a:r>
          </a:p>
        </p:txBody>
      </p:sp>
      <p:sp>
        <p:nvSpPr>
          <p:cNvPr id="27651" name="Text Box 3"/>
          <p:cNvSpPr txBox="1">
            <a:spLocks noChangeArrowheads="1"/>
          </p:cNvSpPr>
          <p:nvPr/>
        </p:nvSpPr>
        <p:spPr bwMode="auto">
          <a:xfrm>
            <a:off x="857250" y="1790700"/>
            <a:ext cx="7620000" cy="762000"/>
          </a:xfrm>
          <a:prstGeom prst="rect">
            <a:avLst/>
          </a:prstGeom>
          <a:noFill/>
          <a:ln w="9525">
            <a:noFill/>
            <a:miter lim="800000"/>
            <a:headEnd/>
            <a:tailEnd/>
          </a:ln>
          <a:effectLst/>
        </p:spPr>
        <p:txBody>
          <a:bodyPr>
            <a:spAutoFit/>
          </a:bodyPr>
          <a:lstStyle/>
          <a:p>
            <a:endParaRPr lang="ru-RU" sz="4400"/>
          </a:p>
        </p:txBody>
      </p:sp>
      <p:sp>
        <p:nvSpPr>
          <p:cNvPr id="8" name="Rectangle 5"/>
          <p:cNvSpPr>
            <a:spLocks noChangeArrowheads="1"/>
          </p:cNvSpPr>
          <p:nvPr/>
        </p:nvSpPr>
        <p:spPr bwMode="auto">
          <a:xfrm>
            <a:off x="3740726" y="365760"/>
            <a:ext cx="1878677" cy="830997"/>
          </a:xfrm>
          <a:prstGeom prst="rect">
            <a:avLst/>
          </a:prstGeom>
          <a:no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dirty="0" smtClean="0">
                <a:ln>
                  <a:noFill/>
                </a:ln>
                <a:solidFill>
                  <a:schemeClr val="bg1"/>
                </a:solidFill>
                <a:effectLst/>
                <a:latin typeface="Monotype Corsiva" pitchFamily="66" charset="0"/>
                <a:ea typeface="Times New Roman" pitchFamily="18" charset="0"/>
              </a:rPr>
              <a:t>Arts</a:t>
            </a:r>
            <a:endParaRPr kumimoji="0" lang="en-US" b="0" i="0" u="none" strike="noStrike" cap="none" normalizeH="0" baseline="0" dirty="0" smtClean="0">
              <a:ln>
                <a:noFill/>
              </a:ln>
              <a:solidFill>
                <a:schemeClr val="bg1"/>
              </a:solidFill>
              <a:effectLst/>
              <a:latin typeface="Monotype Corsiva" pitchFamily="66" charset="0"/>
            </a:endParaRPr>
          </a:p>
        </p:txBody>
      </p:sp>
      <p:sp>
        <p:nvSpPr>
          <p:cNvPr id="108545" name="Rectangle 1"/>
          <p:cNvSpPr>
            <a:spLocks noChangeArrowheads="1"/>
          </p:cNvSpPr>
          <p:nvPr/>
        </p:nvSpPr>
        <p:spPr bwMode="auto">
          <a:xfrm>
            <a:off x="532015" y="2244436"/>
            <a:ext cx="8311734" cy="1446550"/>
          </a:xfrm>
          <a:prstGeom prst="rect">
            <a:avLst/>
          </a:prstGeom>
          <a:no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He published his first poem "</a:t>
            </a:r>
            <a:r>
              <a:rPr kumimoji="0" lang="en-US" sz="4400" b="0" i="0" u="none" strike="noStrike" cap="none" normalizeH="0" baseline="0" dirty="0" err="1" smtClean="0">
                <a:ln>
                  <a:noFill/>
                </a:ln>
                <a:solidFill>
                  <a:schemeClr val="bg1"/>
                </a:solidFill>
                <a:effectLst/>
                <a:latin typeface="Monotype Corsiva" pitchFamily="66" charset="0"/>
                <a:ea typeface="Times New Roman" pitchFamily="18" charset="0"/>
              </a:rPr>
              <a:t>Ruslan</a:t>
            </a: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 and Lyudmila“</a:t>
            </a:r>
            <a:r>
              <a:rPr kumimoji="0" lang="en-US" sz="4400" b="0" i="0" u="none" strike="noStrike" cap="none" normalizeH="0" dirty="0" smtClean="0">
                <a:ln>
                  <a:noFill/>
                </a:ln>
                <a:solidFill>
                  <a:schemeClr val="bg1"/>
                </a:solidFill>
                <a:effectLst/>
                <a:latin typeface="Monotype Corsiva" pitchFamily="66" charset="0"/>
                <a:ea typeface="Times New Roman" pitchFamily="18" charset="0"/>
              </a:rPr>
              <a:t> </a:t>
            </a: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in 1820 and became famous </a:t>
            </a:r>
            <a:endParaRPr kumimoji="0" lang="en-US" sz="4400" b="0" i="0" u="none" strike="noStrike" cap="none" normalizeH="0" baseline="0" dirty="0" smtClean="0">
              <a:ln>
                <a:noFill/>
              </a:ln>
              <a:solidFill>
                <a:schemeClr val="bg1"/>
              </a:solidFill>
              <a:effectLst/>
              <a:latin typeface="Monotype Corsiva" pitchFamily="66" charset="0"/>
            </a:endParaRPr>
          </a:p>
        </p:txBody>
      </p:sp>
      <p:sp>
        <p:nvSpPr>
          <p:cNvPr id="7" name="AutoShape 5">
            <a:hlinkClick r:id="" action="ppaction://noaction" highlightClick="1"/>
          </p:cNvPr>
          <p:cNvSpPr>
            <a:spLocks noChangeArrowheads="1"/>
          </p:cNvSpPr>
          <p:nvPr/>
        </p:nvSpPr>
        <p:spPr bwMode="auto">
          <a:xfrm>
            <a:off x="3876294" y="5782411"/>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3" action="ppaction://hlinksldjump"/>
              </a:rPr>
              <a:t>Answer</a:t>
            </a:r>
            <a:endParaRPr lang="en-US" sz="3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27651"/>
                                        </p:tgtEl>
                                        <p:attrNameLst>
                                          <p:attrName>style.visibility</p:attrName>
                                        </p:attrNameLst>
                                      </p:cBhvr>
                                      <p:to>
                                        <p:strVal val="visible"/>
                                      </p:to>
                                    </p:set>
                                    <p:animEffect transition="in" filter="dissolve">
                                      <p:cBhvr>
                                        <p:cTn id="7" dur="500"/>
                                        <p:tgtEl>
                                          <p:spTgt spid="2765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1030">
            <a:hlinkClick r:id="rId2" action="ppaction://hlinksldjump"/>
          </p:cNvPr>
          <p:cNvSpPr>
            <a:spLocks noChangeArrowheads="1"/>
          </p:cNvSpPr>
          <p:nvPr/>
        </p:nvSpPr>
        <p:spPr bwMode="auto">
          <a:xfrm>
            <a:off x="1295400" y="6457950"/>
            <a:ext cx="6419850" cy="400050"/>
          </a:xfrm>
          <a:prstGeom prst="rect">
            <a:avLst/>
          </a:prstGeom>
          <a:noFill/>
          <a:ln w="9525">
            <a:noFill/>
            <a:miter lim="800000"/>
            <a:headEnd/>
            <a:tailEnd/>
          </a:ln>
          <a:effectLst/>
        </p:spPr>
        <p:txBody>
          <a:bodyPr wrap="none" anchor="ctr">
            <a:spAutoFit/>
          </a:bodyPr>
          <a:lstStyle/>
          <a:p>
            <a:endParaRPr lang="ru-RU"/>
          </a:p>
        </p:txBody>
      </p:sp>
      <p:sp>
        <p:nvSpPr>
          <p:cNvPr id="7" name="Прямоугольник 6"/>
          <p:cNvSpPr/>
          <p:nvPr/>
        </p:nvSpPr>
        <p:spPr>
          <a:xfrm>
            <a:off x="0" y="0"/>
            <a:ext cx="9144000" cy="830997"/>
          </a:xfrm>
          <a:prstGeom prst="rect">
            <a:avLst/>
          </a:prstGeom>
        </p:spPr>
        <p:txBody>
          <a:bodyPr wrap="square">
            <a:spAutoFit/>
          </a:bodyPr>
          <a:lstStyle/>
          <a:p>
            <a:r>
              <a:rPr lang="en-US" dirty="0" smtClean="0">
                <a:solidFill>
                  <a:schemeClr val="bg1"/>
                </a:solidFill>
                <a:latin typeface="Monotype Corsiva" pitchFamily="66" charset="0"/>
              </a:rPr>
              <a:t>It's Alexander Pushkin </a:t>
            </a:r>
            <a:endParaRPr lang="ru-RU" dirty="0">
              <a:solidFill>
                <a:schemeClr val="bg1"/>
              </a:solidFill>
              <a:latin typeface="Monotype Corsiva" pitchFamily="66" charset="0"/>
            </a:endParaRPr>
          </a:p>
        </p:txBody>
      </p:sp>
      <p:pic>
        <p:nvPicPr>
          <p:cNvPr id="92162" name="Picture 2" descr="Картинка 1 из 13812">
            <a:hlinkClick r:id="rId3"/>
          </p:cNvPr>
          <p:cNvPicPr>
            <a:picLocks noChangeAspect="1" noChangeArrowheads="1"/>
          </p:cNvPicPr>
          <p:nvPr/>
        </p:nvPicPr>
        <p:blipFill>
          <a:blip r:embed="rId4" cstate="print"/>
          <a:srcRect/>
          <a:stretch>
            <a:fillRect/>
          </a:stretch>
        </p:blipFill>
        <p:spPr bwMode="auto">
          <a:xfrm>
            <a:off x="2360814" y="898352"/>
            <a:ext cx="4438996" cy="5463380"/>
          </a:xfrm>
          <a:prstGeom prst="roundRect">
            <a:avLst/>
          </a:prstGeom>
          <a:noFill/>
        </p:spPr>
      </p:pic>
      <p:sp>
        <p:nvSpPr>
          <p:cNvPr id="8" name="Text Box 125">
            <a:hlinkClick r:id="rId5" action="ppaction://hlinksldjump"/>
          </p:cNvPr>
          <p:cNvSpPr txBox="1">
            <a:spLocks noChangeArrowheads="1"/>
          </p:cNvSpPr>
          <p:nvPr/>
        </p:nvSpPr>
        <p:spPr bwMode="auto">
          <a:xfrm>
            <a:off x="7588486" y="5991960"/>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2"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ru-RU" sz="3600" dirty="0">
                <a:solidFill>
                  <a:schemeClr val="bg1"/>
                </a:solidFill>
              </a:rPr>
              <a:t/>
            </a:r>
            <a:br>
              <a:rPr lang="ru-RU" sz="3600" dirty="0">
                <a:solidFill>
                  <a:schemeClr val="bg1"/>
                </a:solidFill>
              </a:rPr>
            </a:br>
            <a:r>
              <a:rPr lang="ru-RU" b="1" dirty="0">
                <a:solidFill>
                  <a:srgbClr val="FF9900"/>
                </a:solidFill>
              </a:rPr>
              <a:t>300</a:t>
            </a:r>
          </a:p>
        </p:txBody>
      </p:sp>
      <p:sp>
        <p:nvSpPr>
          <p:cNvPr id="28675" name="Text Box 3"/>
          <p:cNvSpPr txBox="1">
            <a:spLocks noChangeArrowheads="1"/>
          </p:cNvSpPr>
          <p:nvPr/>
        </p:nvSpPr>
        <p:spPr bwMode="auto">
          <a:xfrm>
            <a:off x="552450" y="1847850"/>
            <a:ext cx="7620000" cy="762000"/>
          </a:xfrm>
          <a:prstGeom prst="rect">
            <a:avLst/>
          </a:prstGeom>
          <a:noFill/>
          <a:ln w="9525">
            <a:noFill/>
            <a:miter lim="800000"/>
            <a:headEnd/>
            <a:tailEnd/>
          </a:ln>
          <a:effectLst/>
        </p:spPr>
        <p:txBody>
          <a:bodyPr>
            <a:spAutoFit/>
          </a:bodyPr>
          <a:lstStyle/>
          <a:p>
            <a:endParaRPr lang="ru-RU" sz="4400"/>
          </a:p>
        </p:txBody>
      </p:sp>
      <p:sp>
        <p:nvSpPr>
          <p:cNvPr id="28684" name="Text Box 12"/>
          <p:cNvSpPr txBox="1">
            <a:spLocks noChangeArrowheads="1"/>
          </p:cNvSpPr>
          <p:nvPr/>
        </p:nvSpPr>
        <p:spPr bwMode="auto">
          <a:xfrm>
            <a:off x="2736850" y="2108200"/>
            <a:ext cx="184150" cy="823913"/>
          </a:xfrm>
          <a:prstGeom prst="rect">
            <a:avLst/>
          </a:prstGeom>
          <a:noFill/>
          <a:ln w="9525">
            <a:noFill/>
            <a:miter lim="800000"/>
            <a:headEnd/>
            <a:tailEnd/>
          </a:ln>
          <a:effectLst/>
        </p:spPr>
        <p:txBody>
          <a:bodyPr wrap="none">
            <a:spAutoFit/>
          </a:bodyPr>
          <a:lstStyle/>
          <a:p>
            <a:endParaRPr lang="ru-RU"/>
          </a:p>
        </p:txBody>
      </p:sp>
      <p:sp>
        <p:nvSpPr>
          <p:cNvPr id="9" name="Rectangle 5"/>
          <p:cNvSpPr>
            <a:spLocks noChangeArrowheads="1"/>
          </p:cNvSpPr>
          <p:nvPr/>
        </p:nvSpPr>
        <p:spPr bwMode="auto">
          <a:xfrm>
            <a:off x="3857104" y="382385"/>
            <a:ext cx="1878677" cy="830997"/>
          </a:xfrm>
          <a:prstGeom prst="rect">
            <a:avLst/>
          </a:prstGeom>
          <a:no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dirty="0" smtClean="0">
                <a:ln>
                  <a:noFill/>
                </a:ln>
                <a:solidFill>
                  <a:schemeClr val="bg1"/>
                </a:solidFill>
                <a:effectLst/>
                <a:latin typeface="Monotype Corsiva" pitchFamily="66" charset="0"/>
                <a:ea typeface="Times New Roman" pitchFamily="18" charset="0"/>
              </a:rPr>
              <a:t>Arts</a:t>
            </a:r>
            <a:endParaRPr kumimoji="0" lang="en-US" b="0" i="0" u="none" strike="noStrike" cap="none" normalizeH="0" baseline="0" dirty="0" smtClean="0">
              <a:ln>
                <a:noFill/>
              </a:ln>
              <a:solidFill>
                <a:schemeClr val="bg1"/>
              </a:solidFill>
              <a:effectLst/>
              <a:latin typeface="Monotype Corsiva" pitchFamily="66" charset="0"/>
            </a:endParaRPr>
          </a:p>
        </p:txBody>
      </p:sp>
      <p:sp>
        <p:nvSpPr>
          <p:cNvPr id="107521" name="Rectangle 1"/>
          <p:cNvSpPr>
            <a:spLocks noChangeArrowheads="1"/>
          </p:cNvSpPr>
          <p:nvPr/>
        </p:nvSpPr>
        <p:spPr bwMode="auto">
          <a:xfrm>
            <a:off x="354842" y="1964782"/>
            <a:ext cx="8393373" cy="2800767"/>
          </a:xfrm>
          <a:prstGeom prst="rect">
            <a:avLst/>
          </a:prstGeom>
          <a:no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71513"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She was the Russian ballet dancer. </a:t>
            </a:r>
            <a:endParaRPr kumimoji="0" lang="ru-RU" sz="4400" b="0" i="0" u="none" strike="noStrike" cap="none" normalizeH="0" baseline="0" dirty="0" smtClean="0">
              <a:ln>
                <a:noFill/>
              </a:ln>
              <a:solidFill>
                <a:schemeClr val="bg1"/>
              </a:solidFill>
              <a:effectLst/>
              <a:latin typeface="Monotype Corsiva" pitchFamily="66" charset="0"/>
              <a:ea typeface="Times New Roman" pitchFamily="18" charset="0"/>
            </a:endParaRPr>
          </a:p>
          <a:p>
            <a:pPr marL="0" marR="0" lvl="0" indent="671513"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She was born</a:t>
            </a:r>
            <a:r>
              <a:rPr lang="en-US" sz="4400" dirty="0">
                <a:solidFill>
                  <a:schemeClr val="bg1"/>
                </a:solidFill>
                <a:latin typeface="Monotype Corsiva" pitchFamily="66" charset="0"/>
                <a:ea typeface="Times New Roman" pitchFamily="18" charset="0"/>
              </a:rPr>
              <a:t> </a:t>
            </a: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in 1910 and died in 1998. She danced in the Kirov</a:t>
            </a:r>
            <a:r>
              <a:rPr kumimoji="0" lang="en-US" sz="4400" b="0" i="0" u="none" strike="noStrike" cap="none" normalizeH="0" dirty="0" smtClean="0">
                <a:ln>
                  <a:noFill/>
                </a:ln>
                <a:solidFill>
                  <a:schemeClr val="bg1"/>
                </a:solidFill>
                <a:effectLst/>
                <a:latin typeface="Monotype Corsiva" pitchFamily="66" charset="0"/>
                <a:ea typeface="Times New Roman" pitchFamily="18" charset="0"/>
              </a:rPr>
              <a:t> </a:t>
            </a: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Theatre and in the Bolshoi Theatre.</a:t>
            </a:r>
            <a:r>
              <a:rPr kumimoji="0" lang="ru-RU" sz="4400" b="0" i="0" u="none" strike="noStrike" cap="none" normalizeH="0" baseline="0" dirty="0" smtClean="0">
                <a:ln>
                  <a:noFill/>
                </a:ln>
                <a:solidFill>
                  <a:schemeClr val="bg1"/>
                </a:solidFill>
                <a:effectLst/>
                <a:latin typeface="Monotype Corsiva" pitchFamily="66" charset="0"/>
              </a:rPr>
              <a:t> </a:t>
            </a:r>
          </a:p>
        </p:txBody>
      </p:sp>
      <p:sp>
        <p:nvSpPr>
          <p:cNvPr id="8" name="AutoShape 5">
            <a:hlinkClick r:id="" action="ppaction://noaction" highlightClick="1"/>
          </p:cNvPr>
          <p:cNvSpPr>
            <a:spLocks noChangeArrowheads="1"/>
          </p:cNvSpPr>
          <p:nvPr/>
        </p:nvSpPr>
        <p:spPr bwMode="auto">
          <a:xfrm>
            <a:off x="3958181" y="5877945"/>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3" action="ppaction://hlinksldjump"/>
              </a:rPr>
              <a:t>Answer</a:t>
            </a:r>
            <a:endParaRPr lang="en-US" sz="3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28675"/>
                                        </p:tgtEl>
                                        <p:attrNameLst>
                                          <p:attrName>style.visibility</p:attrName>
                                        </p:attrNameLst>
                                      </p:cBhvr>
                                      <p:to>
                                        <p:strVal val="visible"/>
                                      </p:to>
                                    </p:set>
                                    <p:animEffect transition="in" filter="dissolve">
                                      <p:cBhvr>
                                        <p:cTn id="7" dur="500"/>
                                        <p:tgtEl>
                                          <p:spTgt spid="2867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1009650" y="1104900"/>
            <a:ext cx="7010400" cy="762000"/>
          </a:xfrm>
          <a:prstGeom prst="rect">
            <a:avLst/>
          </a:prstGeom>
          <a:noFill/>
          <a:ln w="9525">
            <a:noFill/>
            <a:miter lim="800000"/>
            <a:headEnd/>
            <a:tailEnd/>
          </a:ln>
          <a:effectLst/>
        </p:spPr>
        <p:txBody>
          <a:bodyPr>
            <a:spAutoFit/>
          </a:bodyPr>
          <a:lstStyle/>
          <a:p>
            <a:endParaRPr lang="ru-RU" sz="4400"/>
          </a:p>
        </p:txBody>
      </p:sp>
      <p:sp>
        <p:nvSpPr>
          <p:cNvPr id="36871" name="Rectangle 7">
            <a:hlinkClick r:id="rId3" action="ppaction://hlinksldjump"/>
          </p:cNvPr>
          <p:cNvSpPr>
            <a:spLocks noChangeArrowheads="1"/>
          </p:cNvSpPr>
          <p:nvPr/>
        </p:nvSpPr>
        <p:spPr bwMode="auto">
          <a:xfrm>
            <a:off x="1352550" y="6438900"/>
            <a:ext cx="6305550" cy="419100"/>
          </a:xfrm>
          <a:prstGeom prst="rect">
            <a:avLst/>
          </a:prstGeom>
          <a:noFill/>
          <a:ln w="9525">
            <a:noFill/>
            <a:miter lim="800000"/>
            <a:headEnd/>
            <a:tailEnd/>
          </a:ln>
          <a:effectLst/>
        </p:spPr>
        <p:txBody>
          <a:bodyPr wrap="none" anchor="ctr">
            <a:spAutoFit/>
          </a:bodyPr>
          <a:lstStyle/>
          <a:p>
            <a:endParaRPr lang="ru-RU"/>
          </a:p>
        </p:txBody>
      </p:sp>
      <p:sp>
        <p:nvSpPr>
          <p:cNvPr id="7" name="Прямоугольник 6"/>
          <p:cNvSpPr/>
          <p:nvPr/>
        </p:nvSpPr>
        <p:spPr>
          <a:xfrm>
            <a:off x="1396538" y="466236"/>
            <a:ext cx="6858000" cy="830997"/>
          </a:xfrm>
          <a:prstGeom prst="rect">
            <a:avLst/>
          </a:prstGeom>
        </p:spPr>
        <p:txBody>
          <a:bodyPr wrap="square">
            <a:spAutoFit/>
          </a:bodyPr>
          <a:lstStyle/>
          <a:p>
            <a:r>
              <a:rPr lang="en-US" dirty="0" smtClean="0">
                <a:solidFill>
                  <a:schemeClr val="bg1"/>
                </a:solidFill>
                <a:latin typeface="Monotype Corsiva" pitchFamily="66" charset="0"/>
              </a:rPr>
              <a:t>It's Galina Ulanova </a:t>
            </a:r>
            <a:endParaRPr lang="ru-RU" dirty="0">
              <a:solidFill>
                <a:schemeClr val="bg1"/>
              </a:solidFill>
              <a:latin typeface="Monotype Corsiva" pitchFamily="66" charset="0"/>
            </a:endParaRPr>
          </a:p>
        </p:txBody>
      </p:sp>
      <p:pic>
        <p:nvPicPr>
          <p:cNvPr id="90114" name="Picture 2" descr="Картинка 11 из 272">
            <a:hlinkClick r:id="rId4"/>
          </p:cNvPr>
          <p:cNvPicPr>
            <a:picLocks noChangeAspect="1" noChangeArrowheads="1"/>
          </p:cNvPicPr>
          <p:nvPr/>
        </p:nvPicPr>
        <p:blipFill>
          <a:blip r:embed="rId5" cstate="print"/>
          <a:srcRect/>
          <a:stretch>
            <a:fillRect/>
          </a:stretch>
        </p:blipFill>
        <p:spPr bwMode="auto">
          <a:xfrm>
            <a:off x="2946427" y="1342524"/>
            <a:ext cx="3734839" cy="4419928"/>
          </a:xfrm>
          <a:prstGeom prst="roundRect">
            <a:avLst/>
          </a:prstGeom>
          <a:noFill/>
        </p:spPr>
      </p:pic>
      <p:sp>
        <p:nvSpPr>
          <p:cNvPr id="8" name="Text Box 125">
            <a:hlinkClick r:id="rId6" action="ppaction://hlinksldjump"/>
          </p:cNvPr>
          <p:cNvSpPr txBox="1">
            <a:spLocks noChangeArrowheads="1"/>
          </p:cNvSpPr>
          <p:nvPr/>
        </p:nvSpPr>
        <p:spPr bwMode="auto">
          <a:xfrm>
            <a:off x="7329179" y="5923721"/>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3"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36868"/>
                                        </p:tgtEl>
                                        <p:attrNameLst>
                                          <p:attrName>style.visibility</p:attrName>
                                        </p:attrNameLst>
                                      </p:cBhvr>
                                      <p:to>
                                        <p:strVal val="visible"/>
                                      </p:to>
                                    </p:set>
                                    <p:animEffect transition="in" filter="dissolve">
                                      <p:cBhvr>
                                        <p:cTn id="7" dur="500"/>
                                        <p:tgtEl>
                                          <p:spTgt spid="3686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ru-RU" sz="3600" dirty="0">
                <a:solidFill>
                  <a:schemeClr val="bg1"/>
                </a:solidFill>
              </a:rPr>
              <a:t/>
            </a:r>
            <a:br>
              <a:rPr lang="ru-RU" sz="3600" dirty="0">
                <a:solidFill>
                  <a:schemeClr val="bg1"/>
                </a:solidFill>
              </a:rPr>
            </a:br>
            <a:r>
              <a:rPr lang="ru-RU" b="1" dirty="0">
                <a:solidFill>
                  <a:srgbClr val="FF9900"/>
                </a:solidFill>
              </a:rPr>
              <a:t>400</a:t>
            </a:r>
          </a:p>
        </p:txBody>
      </p:sp>
      <p:sp>
        <p:nvSpPr>
          <p:cNvPr id="14" name="Rectangle 5"/>
          <p:cNvSpPr>
            <a:spLocks noChangeArrowheads="1"/>
          </p:cNvSpPr>
          <p:nvPr/>
        </p:nvSpPr>
        <p:spPr bwMode="auto">
          <a:xfrm>
            <a:off x="4006734" y="365760"/>
            <a:ext cx="1878677" cy="830997"/>
          </a:xfrm>
          <a:prstGeom prst="rect">
            <a:avLst/>
          </a:prstGeom>
          <a:no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dirty="0" smtClean="0">
                <a:ln>
                  <a:noFill/>
                </a:ln>
                <a:solidFill>
                  <a:schemeClr val="bg1"/>
                </a:solidFill>
                <a:effectLst/>
                <a:latin typeface="Monotype Corsiva" pitchFamily="66" charset="0"/>
                <a:ea typeface="Times New Roman" pitchFamily="18" charset="0"/>
              </a:rPr>
              <a:t>Arts</a:t>
            </a:r>
            <a:endParaRPr kumimoji="0" lang="en-US" b="0" i="0" u="none" strike="noStrike" cap="none" normalizeH="0" baseline="0" dirty="0" smtClean="0">
              <a:ln>
                <a:noFill/>
              </a:ln>
              <a:solidFill>
                <a:schemeClr val="bg1"/>
              </a:solidFill>
              <a:effectLst/>
              <a:latin typeface="Monotype Corsiva" pitchFamily="66" charset="0"/>
            </a:endParaRPr>
          </a:p>
        </p:txBody>
      </p:sp>
      <p:sp>
        <p:nvSpPr>
          <p:cNvPr id="29709" name="Rectangle 13"/>
          <p:cNvSpPr>
            <a:spLocks noChangeArrowheads="1"/>
          </p:cNvSpPr>
          <p:nvPr/>
        </p:nvSpPr>
        <p:spPr bwMode="auto">
          <a:xfrm>
            <a:off x="436728" y="2310939"/>
            <a:ext cx="8447965" cy="2123658"/>
          </a:xfrm>
          <a:prstGeom prst="rect">
            <a:avLst/>
          </a:prstGeom>
          <a:no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63575"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His famous works are "In the Plain Valley" 1883,</a:t>
            </a:r>
            <a:r>
              <a:rPr kumimoji="0" lang="en-US" sz="4400" b="0" i="0" u="none" strike="noStrike" cap="none" normalizeH="0" dirty="0" smtClean="0">
                <a:ln>
                  <a:noFill/>
                </a:ln>
                <a:solidFill>
                  <a:schemeClr val="bg1"/>
                </a:solidFill>
                <a:effectLst/>
                <a:latin typeface="Monotype Corsiva" pitchFamily="66" charset="0"/>
                <a:ea typeface="Times New Roman" pitchFamily="18" charset="0"/>
              </a:rPr>
              <a:t> </a:t>
            </a: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"Pine Forest" 1872, </a:t>
            </a:r>
            <a:endParaRPr kumimoji="0" lang="ru-RU" sz="4400" b="0" i="0" u="none" strike="noStrike" cap="none" normalizeH="0" baseline="0" dirty="0" smtClean="0">
              <a:ln>
                <a:noFill/>
              </a:ln>
              <a:solidFill>
                <a:schemeClr val="bg1"/>
              </a:solidFill>
              <a:effectLst/>
              <a:latin typeface="Monotype Corsiva" pitchFamily="66" charset="0"/>
              <a:ea typeface="Times New Roman" pitchFamily="18" charset="0"/>
            </a:endParaRPr>
          </a:p>
          <a:p>
            <a:pPr marL="0" marR="0" lvl="0" indent="663575"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"Oaks" 1887</a:t>
            </a:r>
            <a:r>
              <a:rPr kumimoji="0" lang="ru-RU" sz="4400" b="0" i="0" u="none" strike="noStrike" cap="none" normalizeH="0" baseline="0" dirty="0" smtClean="0">
                <a:ln>
                  <a:noFill/>
                </a:ln>
                <a:solidFill>
                  <a:schemeClr val="bg1"/>
                </a:solidFill>
                <a:effectLst/>
                <a:latin typeface="Monotype Corsiva" pitchFamily="66" charset="0"/>
              </a:rPr>
              <a:t> </a:t>
            </a:r>
          </a:p>
        </p:txBody>
      </p:sp>
      <p:sp>
        <p:nvSpPr>
          <p:cNvPr id="6" name="AutoShape 5">
            <a:hlinkClick r:id="" action="ppaction://noaction" highlightClick="1"/>
          </p:cNvPr>
          <p:cNvSpPr>
            <a:spLocks noChangeArrowheads="1"/>
          </p:cNvSpPr>
          <p:nvPr/>
        </p:nvSpPr>
        <p:spPr bwMode="auto">
          <a:xfrm>
            <a:off x="3958180" y="5659581"/>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2" action="ppaction://hlinksldjump"/>
              </a:rPr>
              <a:t>Answer</a:t>
            </a:r>
            <a:endParaRPr lang="en-US" sz="32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733425" y="609600"/>
            <a:ext cx="7772400" cy="1143000"/>
          </a:xfrm>
        </p:spPr>
        <p:txBody>
          <a:bodyPr/>
          <a:lstStyle/>
          <a:p>
            <a:r>
              <a:rPr lang="en-US" sz="6000" i="1" dirty="0" smtClean="0">
                <a:solidFill>
                  <a:schemeClr val="bg1"/>
                </a:solidFill>
                <a:latin typeface="Monotype Corsiva" pitchFamily="66" charset="0"/>
              </a:rPr>
              <a:t>Sport</a:t>
            </a:r>
            <a:r>
              <a:rPr lang="ru-RU" sz="6000" dirty="0">
                <a:solidFill>
                  <a:schemeClr val="bg1"/>
                </a:solidFill>
              </a:rPr>
              <a:t/>
            </a:r>
            <a:br>
              <a:rPr lang="ru-RU" sz="6000" dirty="0">
                <a:solidFill>
                  <a:schemeClr val="bg1"/>
                </a:solidFill>
              </a:rPr>
            </a:br>
            <a:r>
              <a:rPr lang="ru-RU" b="1" dirty="0">
                <a:solidFill>
                  <a:srgbClr val="FF9900"/>
                </a:solidFill>
              </a:rPr>
              <a:t>100</a:t>
            </a:r>
          </a:p>
        </p:txBody>
      </p:sp>
      <p:sp>
        <p:nvSpPr>
          <p:cNvPr id="6149" name="AutoShape 5">
            <a:hlinkClick r:id="" action="ppaction://noaction" highlightClick="1"/>
          </p:cNvPr>
          <p:cNvSpPr>
            <a:spLocks noChangeArrowheads="1"/>
          </p:cNvSpPr>
          <p:nvPr/>
        </p:nvSpPr>
        <p:spPr bwMode="auto">
          <a:xfrm>
            <a:off x="4053715" y="5318387"/>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2" action="ppaction://hlinksldjump"/>
              </a:rPr>
              <a:t>Answer</a:t>
            </a:r>
            <a:endParaRPr lang="en-US" sz="3200" dirty="0" smtClean="0"/>
          </a:p>
        </p:txBody>
      </p:sp>
      <p:sp>
        <p:nvSpPr>
          <p:cNvPr id="6167" name="Text Box 23"/>
          <p:cNvSpPr txBox="1">
            <a:spLocks noChangeArrowheads="1"/>
          </p:cNvSpPr>
          <p:nvPr/>
        </p:nvSpPr>
        <p:spPr bwMode="auto">
          <a:xfrm>
            <a:off x="785813" y="2698750"/>
            <a:ext cx="7640637" cy="830997"/>
          </a:xfrm>
          <a:prstGeom prst="rect">
            <a:avLst/>
          </a:prstGeom>
          <a:noFill/>
          <a:ln w="9525">
            <a:noFill/>
            <a:miter lim="800000"/>
            <a:headEnd/>
            <a:tailEnd/>
          </a:ln>
          <a:effectLst/>
        </p:spPr>
        <p:txBody>
          <a:bodyPr>
            <a:spAutoFit/>
          </a:bodyPr>
          <a:lstStyle/>
          <a:p>
            <a:endParaRPr lang="ru-RU" dirty="0"/>
          </a:p>
        </p:txBody>
      </p:sp>
      <p:sp>
        <p:nvSpPr>
          <p:cNvPr id="7" name="Rectangle 3"/>
          <p:cNvSpPr txBox="1">
            <a:spLocks noChangeArrowheads="1"/>
          </p:cNvSpPr>
          <p:nvPr/>
        </p:nvSpPr>
        <p:spPr>
          <a:xfrm>
            <a:off x="436728" y="2398223"/>
            <a:ext cx="8379726" cy="1990898"/>
          </a:xfrm>
          <a:prstGeom prst="rect">
            <a:avLst/>
          </a:prstGeom>
        </p:spPr>
        <p:txBody>
          <a:bodyPr/>
          <a:lstStyle/>
          <a:p>
            <a:pPr marL="342900" marR="0" lvl="0" indent="-342900" defTabSz="914400" rtl="0" eaLnBrk="1" fontAlgn="base" latinLnBrk="0" hangingPunct="1">
              <a:lnSpc>
                <a:spcPct val="100000"/>
              </a:lnSpc>
              <a:spcBef>
                <a:spcPct val="20000"/>
              </a:spcBef>
              <a:spcAft>
                <a:spcPct val="0"/>
              </a:spcAft>
              <a:buClrTx/>
              <a:buSzTx/>
              <a:tabLst/>
              <a:defRPr/>
            </a:pPr>
            <a:r>
              <a:rPr kumimoji="0" lang="en-US" sz="4400" i="0" u="none" strike="noStrike" kern="1200" cap="none" spc="0" normalizeH="0" baseline="0" noProof="0" dirty="0" smtClean="0">
                <a:ln>
                  <a:noFill/>
                </a:ln>
                <a:solidFill>
                  <a:schemeClr val="bg1"/>
                </a:solidFill>
                <a:effectLst/>
                <a:uLnTx/>
                <a:uFillTx/>
                <a:latin typeface="Monotype Corsiva" pitchFamily="66" charset="0"/>
                <a:ea typeface="+mn-ea"/>
                <a:cs typeface="+mn-cs"/>
              </a:rPr>
              <a:t>Who is the best Russian goal-keeper</a:t>
            </a:r>
          </a:p>
          <a:p>
            <a:pPr marL="342900" marR="0" lvl="0" indent="-342900" defTabSz="914400" rtl="0" eaLnBrk="1" fontAlgn="base" latinLnBrk="0" hangingPunct="1">
              <a:lnSpc>
                <a:spcPct val="100000"/>
              </a:lnSpc>
              <a:spcBef>
                <a:spcPct val="20000"/>
              </a:spcBef>
              <a:spcAft>
                <a:spcPct val="0"/>
              </a:spcAft>
              <a:buClrTx/>
              <a:buSzTx/>
              <a:tabLst/>
              <a:defRPr/>
            </a:pPr>
            <a:r>
              <a:rPr kumimoji="0" lang="en-US" sz="4400" i="0" u="none" strike="noStrike" kern="1200" cap="none" spc="0" normalizeH="0" baseline="0" noProof="0" dirty="0" smtClean="0">
                <a:ln>
                  <a:noFill/>
                </a:ln>
                <a:solidFill>
                  <a:schemeClr val="bg1"/>
                </a:solidFill>
                <a:effectLst/>
                <a:uLnTx/>
                <a:uFillTx/>
                <a:latin typeface="Monotype Corsiva" pitchFamily="66" charset="0"/>
                <a:ea typeface="+mn-ea"/>
                <a:cs typeface="+mn-cs"/>
              </a:rPr>
              <a:t> in</a:t>
            </a:r>
            <a:r>
              <a:rPr kumimoji="0" lang="ru-RU" sz="4400" i="0" u="none" strike="noStrike" kern="1200" cap="none" spc="0" normalizeH="0" baseline="0" noProof="0" dirty="0" smtClean="0">
                <a:ln>
                  <a:noFill/>
                </a:ln>
                <a:solidFill>
                  <a:schemeClr val="bg1"/>
                </a:solidFill>
                <a:effectLst/>
                <a:uLnTx/>
                <a:uFillTx/>
                <a:latin typeface="Monotype Corsiva" pitchFamily="66" charset="0"/>
                <a:ea typeface="+mn-ea"/>
                <a:cs typeface="+mn-cs"/>
              </a:rPr>
              <a:t> </a:t>
            </a:r>
            <a:r>
              <a:rPr kumimoji="0" lang="en-US" sz="4400" i="0" u="none" strike="noStrike" kern="1200" cap="none" spc="0" normalizeH="0" baseline="0" noProof="0" dirty="0" smtClean="0">
                <a:ln>
                  <a:noFill/>
                </a:ln>
                <a:solidFill>
                  <a:schemeClr val="bg1"/>
                </a:solidFill>
                <a:effectLst/>
                <a:uLnTx/>
                <a:uFillTx/>
                <a:latin typeface="Monotype Corsiva" pitchFamily="66" charset="0"/>
                <a:ea typeface="+mn-ea"/>
                <a:cs typeface="+mn-cs"/>
              </a:rPr>
              <a:t>hockey?</a:t>
            </a:r>
            <a:endParaRPr kumimoji="0" lang="ru-RU" sz="4400" i="0" u="none" strike="noStrike" kern="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379913" y="0"/>
            <a:ext cx="6608618" cy="830997"/>
          </a:xfrm>
          <a:prstGeom prst="rect">
            <a:avLst/>
          </a:prstGeom>
        </p:spPr>
        <p:txBody>
          <a:bodyPr wrap="square">
            <a:spAutoFit/>
          </a:bodyPr>
          <a:lstStyle/>
          <a:p>
            <a:r>
              <a:rPr lang="en-US" dirty="0" smtClean="0">
                <a:solidFill>
                  <a:schemeClr val="bg1"/>
                </a:solidFill>
                <a:latin typeface="Monotype Corsiva" pitchFamily="66" charset="0"/>
              </a:rPr>
              <a:t>It's Ivan </a:t>
            </a:r>
            <a:r>
              <a:rPr lang="en-US" dirty="0" err="1" smtClean="0">
                <a:solidFill>
                  <a:schemeClr val="bg1"/>
                </a:solidFill>
                <a:latin typeface="Monotype Corsiva" pitchFamily="66" charset="0"/>
              </a:rPr>
              <a:t>Shishkin</a:t>
            </a:r>
            <a:r>
              <a:rPr lang="en-US" dirty="0" smtClean="0">
                <a:solidFill>
                  <a:schemeClr val="bg1"/>
                </a:solidFill>
                <a:latin typeface="Monotype Corsiva" pitchFamily="66" charset="0"/>
              </a:rPr>
              <a:t> </a:t>
            </a:r>
            <a:endParaRPr lang="ru-RU" dirty="0">
              <a:solidFill>
                <a:schemeClr val="bg1"/>
              </a:solidFill>
              <a:latin typeface="Monotype Corsiva" pitchFamily="66" charset="0"/>
            </a:endParaRPr>
          </a:p>
        </p:txBody>
      </p:sp>
      <p:pic>
        <p:nvPicPr>
          <p:cNvPr id="88066" name="Picture 2" descr="Картинка 4 из 2559">
            <a:hlinkClick r:id="rId2"/>
          </p:cNvPr>
          <p:cNvPicPr>
            <a:picLocks noChangeAspect="1" noChangeArrowheads="1"/>
          </p:cNvPicPr>
          <p:nvPr/>
        </p:nvPicPr>
        <p:blipFill>
          <a:blip r:embed="rId3" cstate="print"/>
          <a:srcRect/>
          <a:stretch>
            <a:fillRect/>
          </a:stretch>
        </p:blipFill>
        <p:spPr bwMode="auto">
          <a:xfrm>
            <a:off x="881647" y="946987"/>
            <a:ext cx="3208068" cy="4471175"/>
          </a:xfrm>
          <a:prstGeom prst="roundRect">
            <a:avLst/>
          </a:prstGeom>
          <a:noFill/>
        </p:spPr>
      </p:pic>
      <p:pic>
        <p:nvPicPr>
          <p:cNvPr id="88070" name="Picture 6" descr="Картинка 12 из 2559">
            <a:hlinkClick r:id="rId4"/>
          </p:cNvPr>
          <p:cNvPicPr>
            <a:picLocks noChangeAspect="1" noChangeArrowheads="1"/>
          </p:cNvPicPr>
          <p:nvPr/>
        </p:nvPicPr>
        <p:blipFill>
          <a:blip r:embed="rId5" cstate="print"/>
          <a:srcRect/>
          <a:stretch>
            <a:fillRect/>
          </a:stretch>
        </p:blipFill>
        <p:spPr bwMode="auto">
          <a:xfrm>
            <a:off x="5098649" y="919691"/>
            <a:ext cx="3677092" cy="4430231"/>
          </a:xfrm>
          <a:prstGeom prst="roundRect">
            <a:avLst/>
          </a:prstGeom>
          <a:noFill/>
        </p:spPr>
      </p:pic>
      <p:sp>
        <p:nvSpPr>
          <p:cNvPr id="7" name="Text Box 125">
            <a:hlinkClick r:id="rId6" action="ppaction://hlinksldjump"/>
          </p:cNvPr>
          <p:cNvSpPr txBox="1">
            <a:spLocks noChangeArrowheads="1"/>
          </p:cNvSpPr>
          <p:nvPr/>
        </p:nvSpPr>
        <p:spPr bwMode="auto">
          <a:xfrm>
            <a:off x="7520248" y="5882779"/>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7"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ru-RU" b="1" dirty="0" smtClean="0">
                <a:solidFill>
                  <a:srgbClr val="FF9900"/>
                </a:solidFill>
              </a:rPr>
              <a:t>500</a:t>
            </a:r>
            <a:endParaRPr lang="ru-RU" b="1" dirty="0">
              <a:solidFill>
                <a:srgbClr val="FF9900"/>
              </a:solidFill>
            </a:endParaRPr>
          </a:p>
        </p:txBody>
      </p:sp>
      <p:sp>
        <p:nvSpPr>
          <p:cNvPr id="30723" name="Text Box 3"/>
          <p:cNvSpPr txBox="1">
            <a:spLocks noChangeArrowheads="1"/>
          </p:cNvSpPr>
          <p:nvPr/>
        </p:nvSpPr>
        <p:spPr bwMode="auto">
          <a:xfrm>
            <a:off x="819150" y="1866900"/>
            <a:ext cx="7620000" cy="762000"/>
          </a:xfrm>
          <a:prstGeom prst="rect">
            <a:avLst/>
          </a:prstGeom>
          <a:noFill/>
          <a:ln w="9525">
            <a:noFill/>
            <a:miter lim="800000"/>
            <a:headEnd/>
            <a:tailEnd/>
          </a:ln>
          <a:effectLst/>
        </p:spPr>
        <p:txBody>
          <a:bodyPr>
            <a:spAutoFit/>
          </a:bodyPr>
          <a:lstStyle/>
          <a:p>
            <a:r>
              <a:rPr lang="ru-RU" sz="4400"/>
              <a:t> </a:t>
            </a:r>
          </a:p>
        </p:txBody>
      </p:sp>
      <p:sp>
        <p:nvSpPr>
          <p:cNvPr id="8" name="Rectangle 5"/>
          <p:cNvSpPr>
            <a:spLocks noChangeArrowheads="1"/>
          </p:cNvSpPr>
          <p:nvPr/>
        </p:nvSpPr>
        <p:spPr bwMode="auto">
          <a:xfrm>
            <a:off x="3906981" y="232756"/>
            <a:ext cx="1878677" cy="830997"/>
          </a:xfrm>
          <a:prstGeom prst="rect">
            <a:avLst/>
          </a:prstGeom>
          <a:no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dirty="0" smtClean="0">
                <a:ln>
                  <a:noFill/>
                </a:ln>
                <a:solidFill>
                  <a:schemeClr val="bg1"/>
                </a:solidFill>
                <a:effectLst/>
                <a:latin typeface="Monotype Corsiva" pitchFamily="66" charset="0"/>
                <a:ea typeface="Times New Roman" pitchFamily="18" charset="0"/>
              </a:rPr>
              <a:t>Arts</a:t>
            </a:r>
            <a:endParaRPr kumimoji="0" lang="en-US" b="0" i="0" u="none" strike="noStrike" cap="none" normalizeH="0" baseline="0" dirty="0" smtClean="0">
              <a:ln>
                <a:noFill/>
              </a:ln>
              <a:solidFill>
                <a:schemeClr val="bg1"/>
              </a:solidFill>
              <a:effectLst/>
              <a:latin typeface="Monotype Corsiva" pitchFamily="66" charset="0"/>
            </a:endParaRPr>
          </a:p>
        </p:txBody>
      </p:sp>
      <p:sp>
        <p:nvSpPr>
          <p:cNvPr id="105473" name="Rectangle 1"/>
          <p:cNvSpPr>
            <a:spLocks noChangeArrowheads="1"/>
          </p:cNvSpPr>
          <p:nvPr/>
        </p:nvSpPr>
        <p:spPr bwMode="auto">
          <a:xfrm>
            <a:off x="0" y="1945178"/>
            <a:ext cx="9144000" cy="1446550"/>
          </a:xfrm>
          <a:prstGeom prst="rect">
            <a:avLst/>
          </a:prstGeom>
          <a:no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71513"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A. Chekhov called him "The best landscape painter</a:t>
            </a:r>
            <a:r>
              <a:rPr kumimoji="0" lang="en-US" sz="4400" b="0" i="0" u="none" strike="noStrike" cap="none" normalizeH="0" dirty="0" smtClean="0">
                <a:ln>
                  <a:noFill/>
                </a:ln>
                <a:solidFill>
                  <a:schemeClr val="bg1"/>
                </a:solidFill>
                <a:effectLst/>
                <a:latin typeface="Monotype Corsiva" pitchFamily="66" charset="0"/>
                <a:ea typeface="Times New Roman" pitchFamily="18" charset="0"/>
              </a:rPr>
              <a:t> </a:t>
            </a: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of Russia"</a:t>
            </a:r>
            <a:r>
              <a:rPr kumimoji="0" lang="ru-RU" sz="4400" b="0" i="0" u="none" strike="noStrike" cap="none" normalizeH="0" baseline="0" dirty="0" smtClean="0">
                <a:ln>
                  <a:noFill/>
                </a:ln>
                <a:solidFill>
                  <a:schemeClr val="bg1"/>
                </a:solidFill>
                <a:effectLst/>
                <a:latin typeface="Monotype Corsiva" pitchFamily="66" charset="0"/>
              </a:rPr>
              <a:t> </a:t>
            </a:r>
          </a:p>
        </p:txBody>
      </p:sp>
      <p:sp>
        <p:nvSpPr>
          <p:cNvPr id="7" name="AutoShape 5">
            <a:hlinkClick r:id="" action="ppaction://noaction" highlightClick="1"/>
          </p:cNvPr>
          <p:cNvSpPr>
            <a:spLocks noChangeArrowheads="1"/>
          </p:cNvSpPr>
          <p:nvPr/>
        </p:nvSpPr>
        <p:spPr bwMode="auto">
          <a:xfrm>
            <a:off x="4053715" y="5318387"/>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3" action="ppaction://hlinksldjump"/>
              </a:rPr>
              <a:t>Answer</a:t>
            </a:r>
            <a:endParaRPr lang="en-US" sz="3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dissolve">
                                      <p:cBhvr>
                                        <p:cTn id="7" dur="500"/>
                                        <p:tgtEl>
                                          <p:spTgt spid="3072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6">
            <a:hlinkClick r:id="rId2" action="ppaction://hlinksldjump"/>
          </p:cNvPr>
          <p:cNvSpPr>
            <a:spLocks noChangeArrowheads="1"/>
          </p:cNvSpPr>
          <p:nvPr/>
        </p:nvSpPr>
        <p:spPr bwMode="auto">
          <a:xfrm>
            <a:off x="1295400" y="6477000"/>
            <a:ext cx="6438900" cy="381000"/>
          </a:xfrm>
          <a:prstGeom prst="rect">
            <a:avLst/>
          </a:prstGeom>
          <a:noFill/>
          <a:ln w="9525">
            <a:noFill/>
            <a:miter lim="800000"/>
            <a:headEnd/>
            <a:tailEnd/>
          </a:ln>
          <a:effectLst/>
        </p:spPr>
        <p:txBody>
          <a:bodyPr wrap="none" anchor="ctr">
            <a:spAutoFit/>
          </a:bodyPr>
          <a:lstStyle/>
          <a:p>
            <a:endParaRPr lang="ru-RU"/>
          </a:p>
        </p:txBody>
      </p:sp>
      <p:sp>
        <p:nvSpPr>
          <p:cNvPr id="7" name="Прямоугольник 6"/>
          <p:cNvSpPr/>
          <p:nvPr/>
        </p:nvSpPr>
        <p:spPr>
          <a:xfrm>
            <a:off x="2297178" y="0"/>
            <a:ext cx="4261102" cy="830997"/>
          </a:xfrm>
          <a:prstGeom prst="rect">
            <a:avLst/>
          </a:prstGeom>
        </p:spPr>
        <p:txBody>
          <a:bodyPr wrap="none">
            <a:spAutoFit/>
          </a:bodyPr>
          <a:lstStyle/>
          <a:p>
            <a:r>
              <a:rPr lang="en-US" dirty="0" smtClean="0">
                <a:solidFill>
                  <a:schemeClr val="bg1"/>
                </a:solidFill>
                <a:latin typeface="Monotype Corsiva" pitchFamily="66" charset="0"/>
              </a:rPr>
              <a:t>It's </a:t>
            </a:r>
            <a:r>
              <a:rPr lang="en-US" dirty="0" err="1" smtClean="0">
                <a:solidFill>
                  <a:schemeClr val="bg1"/>
                </a:solidFill>
                <a:latin typeface="Monotype Corsiva" pitchFamily="66" charset="0"/>
              </a:rPr>
              <a:t>Isaak</a:t>
            </a:r>
            <a:r>
              <a:rPr lang="en-US" dirty="0" smtClean="0">
                <a:solidFill>
                  <a:schemeClr val="bg1"/>
                </a:solidFill>
                <a:latin typeface="Monotype Corsiva" pitchFamily="66" charset="0"/>
              </a:rPr>
              <a:t> </a:t>
            </a:r>
            <a:r>
              <a:rPr lang="en-US" dirty="0" err="1" smtClean="0">
                <a:solidFill>
                  <a:schemeClr val="bg1"/>
                </a:solidFill>
                <a:latin typeface="Monotype Corsiva" pitchFamily="66" charset="0"/>
              </a:rPr>
              <a:t>Levitan</a:t>
            </a:r>
            <a:endParaRPr lang="ru-RU" dirty="0">
              <a:solidFill>
                <a:schemeClr val="bg1"/>
              </a:solidFill>
              <a:latin typeface="Monotype Corsiva" pitchFamily="66" charset="0"/>
            </a:endParaRPr>
          </a:p>
        </p:txBody>
      </p:sp>
      <p:pic>
        <p:nvPicPr>
          <p:cNvPr id="86018" name="Picture 2" descr="Картинка 4 из 592">
            <a:hlinkClick r:id="rId3"/>
          </p:cNvPr>
          <p:cNvPicPr>
            <a:picLocks noChangeAspect="1" noChangeArrowheads="1"/>
          </p:cNvPicPr>
          <p:nvPr/>
        </p:nvPicPr>
        <p:blipFill>
          <a:blip r:embed="rId4" cstate="print"/>
          <a:srcRect/>
          <a:stretch>
            <a:fillRect/>
          </a:stretch>
        </p:blipFill>
        <p:spPr bwMode="auto">
          <a:xfrm>
            <a:off x="4294555" y="1106294"/>
            <a:ext cx="4346927" cy="4272164"/>
          </a:xfrm>
          <a:prstGeom prst="roundRect">
            <a:avLst/>
          </a:prstGeom>
          <a:noFill/>
        </p:spPr>
      </p:pic>
      <p:pic>
        <p:nvPicPr>
          <p:cNvPr id="86020" name="Picture 4" descr="Картинка 6 из 592">
            <a:hlinkClick r:id="rId5"/>
          </p:cNvPr>
          <p:cNvPicPr>
            <a:picLocks noChangeAspect="1" noChangeArrowheads="1"/>
          </p:cNvPicPr>
          <p:nvPr/>
        </p:nvPicPr>
        <p:blipFill>
          <a:blip r:embed="rId6" cstate="print"/>
          <a:srcRect/>
          <a:stretch>
            <a:fillRect/>
          </a:stretch>
        </p:blipFill>
        <p:spPr bwMode="auto">
          <a:xfrm>
            <a:off x="396963" y="1191914"/>
            <a:ext cx="3670070" cy="4330466"/>
          </a:xfrm>
          <a:prstGeom prst="roundRect">
            <a:avLst/>
          </a:prstGeom>
          <a:noFill/>
        </p:spPr>
      </p:pic>
      <p:sp>
        <p:nvSpPr>
          <p:cNvPr id="8" name="Text Box 125">
            <a:hlinkClick r:id="rId7" action="ppaction://hlinksldjump"/>
          </p:cNvPr>
          <p:cNvSpPr txBox="1">
            <a:spLocks noChangeArrowheads="1"/>
          </p:cNvSpPr>
          <p:nvPr/>
        </p:nvSpPr>
        <p:spPr bwMode="auto">
          <a:xfrm>
            <a:off x="7588486" y="5937369"/>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2"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52055" y="659476"/>
            <a:ext cx="7772400" cy="1143000"/>
          </a:xfrm>
        </p:spPr>
        <p:txBody>
          <a:bodyPr/>
          <a:lstStyle/>
          <a:p>
            <a:r>
              <a:rPr lang="ru-RU" sz="4000" b="1" dirty="0" smtClean="0">
                <a:solidFill>
                  <a:srgbClr val="FF9900"/>
                </a:solidFill>
              </a:rPr>
              <a:t>100</a:t>
            </a:r>
            <a:endParaRPr lang="ru-RU" sz="4000" b="1" dirty="0">
              <a:solidFill>
                <a:srgbClr val="FF9900"/>
              </a:solidFill>
            </a:endParaRPr>
          </a:p>
        </p:txBody>
      </p:sp>
      <p:sp>
        <p:nvSpPr>
          <p:cNvPr id="14" name="Прямоугольник 13"/>
          <p:cNvSpPr/>
          <p:nvPr/>
        </p:nvSpPr>
        <p:spPr>
          <a:xfrm>
            <a:off x="2452254" y="245949"/>
            <a:ext cx="4572000" cy="830997"/>
          </a:xfrm>
          <a:prstGeom prst="rect">
            <a:avLst/>
          </a:prstGeom>
        </p:spPr>
        <p:txBody>
          <a:bodyPr wrap="square">
            <a:spAutoFit/>
          </a:bodyPr>
          <a:lstStyle/>
          <a:p>
            <a:r>
              <a:rPr lang="en-US" i="1" dirty="0" smtClean="0">
                <a:solidFill>
                  <a:schemeClr val="bg1"/>
                </a:solidFill>
                <a:latin typeface="Monotype Corsiva" pitchFamily="66" charset="0"/>
              </a:rPr>
              <a:t>Space</a:t>
            </a:r>
            <a:endParaRPr lang="en-US" dirty="0" smtClean="0">
              <a:solidFill>
                <a:schemeClr val="bg1"/>
              </a:solidFill>
              <a:latin typeface="Monotype Corsiva" pitchFamily="66" charset="0"/>
            </a:endParaRPr>
          </a:p>
        </p:txBody>
      </p:sp>
      <p:sp>
        <p:nvSpPr>
          <p:cNvPr id="82947" name="Rectangle 3"/>
          <p:cNvSpPr>
            <a:spLocks noChangeArrowheads="1"/>
          </p:cNvSpPr>
          <p:nvPr/>
        </p:nvSpPr>
        <p:spPr bwMode="auto">
          <a:xfrm>
            <a:off x="1419367" y="2126073"/>
            <a:ext cx="6796585" cy="2123658"/>
          </a:xfrm>
          <a:prstGeom prst="rect">
            <a:avLst/>
          </a:prstGeom>
          <a:no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bg1"/>
                </a:solidFill>
                <a:effectLst/>
                <a:latin typeface="Monotype Corsiva" pitchFamily="66" charset="0"/>
                <a:ea typeface="Times New Roman" pitchFamily="18" charset="0"/>
              </a:rPr>
              <a:t>He flew into the space on the 12</a:t>
            </a:r>
            <a:r>
              <a:rPr kumimoji="0" lang="en-US" sz="4400" b="1" i="0" u="none" strike="noStrike" cap="none" normalizeH="0" baseline="30000" dirty="0" smtClean="0">
                <a:ln>
                  <a:noFill/>
                </a:ln>
                <a:solidFill>
                  <a:schemeClr val="bg1"/>
                </a:solidFill>
                <a:effectLst/>
                <a:latin typeface="Monotype Corsiva" pitchFamily="66" charset="0"/>
                <a:ea typeface="Times New Roman" pitchFamily="18" charset="0"/>
              </a:rPr>
              <a:t>th</a:t>
            </a:r>
            <a:r>
              <a:rPr kumimoji="0" lang="en-US" sz="4400" b="1" i="0" u="none" strike="noStrike" cap="none" normalizeH="0" baseline="0" dirty="0" smtClean="0">
                <a:ln>
                  <a:noFill/>
                </a:ln>
                <a:solidFill>
                  <a:schemeClr val="bg1"/>
                </a:solidFill>
                <a:effectLst/>
                <a:latin typeface="Monotype Corsiva" pitchFamily="66" charset="0"/>
                <a:ea typeface="Times New Roman" pitchFamily="18" charset="0"/>
              </a:rPr>
              <a:t> of April, 1961,</a:t>
            </a:r>
            <a:r>
              <a:rPr kumimoji="0" lang="en-US" sz="4400" b="1" i="0" u="none" strike="noStrike" cap="none" normalizeH="0" dirty="0" smtClean="0">
                <a:ln>
                  <a:noFill/>
                </a:ln>
                <a:solidFill>
                  <a:schemeClr val="bg1"/>
                </a:solidFill>
                <a:effectLst/>
                <a:latin typeface="Monotype Corsiva" pitchFamily="66" charset="0"/>
                <a:ea typeface="Times New Roman" pitchFamily="18" charset="0"/>
              </a:rPr>
              <a:t> </a:t>
            </a:r>
            <a:r>
              <a:rPr kumimoji="0" lang="en-US" sz="4400" b="1" i="0" u="none" strike="noStrike" cap="none" normalizeH="0" baseline="0" dirty="0" smtClean="0">
                <a:ln>
                  <a:noFill/>
                </a:ln>
                <a:solidFill>
                  <a:schemeClr val="bg1"/>
                </a:solidFill>
                <a:effectLst/>
                <a:latin typeface="Monotype Corsiva" pitchFamily="66" charset="0"/>
                <a:ea typeface="Times New Roman" pitchFamily="18" charset="0"/>
              </a:rPr>
              <a:t>on the board of the spaceship "</a:t>
            </a:r>
            <a:r>
              <a:rPr kumimoji="0" lang="en-US" sz="4400" b="1" i="0" u="none" strike="noStrike" cap="none" normalizeH="0" baseline="0" dirty="0" err="1" smtClean="0">
                <a:ln>
                  <a:noFill/>
                </a:ln>
                <a:solidFill>
                  <a:schemeClr val="bg1"/>
                </a:solidFill>
                <a:effectLst/>
                <a:latin typeface="Monotype Corsiva" pitchFamily="66" charset="0"/>
                <a:ea typeface="Times New Roman" pitchFamily="18" charset="0"/>
              </a:rPr>
              <a:t>Vostok</a:t>
            </a:r>
            <a:r>
              <a:rPr kumimoji="0" lang="en-US" sz="4400" b="1" i="0" u="none" strike="noStrike" cap="none" normalizeH="0" baseline="0" dirty="0" smtClean="0">
                <a:ln>
                  <a:noFill/>
                </a:ln>
                <a:solidFill>
                  <a:schemeClr val="bg1"/>
                </a:solidFill>
                <a:effectLst/>
                <a:latin typeface="Monotype Corsiva" pitchFamily="66" charset="0"/>
                <a:ea typeface="Times New Roman" pitchFamily="18" charset="0"/>
              </a:rPr>
              <a:t>"</a:t>
            </a:r>
            <a:endParaRPr kumimoji="0" lang="ru-RU" sz="4400" b="1" i="0" u="none" strike="noStrike" cap="none" normalizeH="0" baseline="0" dirty="0" smtClean="0">
              <a:ln>
                <a:noFill/>
              </a:ln>
              <a:solidFill>
                <a:schemeClr val="bg1"/>
              </a:solidFill>
              <a:effectLst/>
              <a:latin typeface="Monotype Corsiva" pitchFamily="66" charset="0"/>
            </a:endParaRPr>
          </a:p>
        </p:txBody>
      </p:sp>
      <p:sp>
        <p:nvSpPr>
          <p:cNvPr id="6" name="AutoShape 5">
            <a:hlinkClick r:id="" action="ppaction://noaction" highlightClick="1"/>
          </p:cNvPr>
          <p:cNvSpPr>
            <a:spLocks noChangeArrowheads="1"/>
          </p:cNvSpPr>
          <p:nvPr/>
        </p:nvSpPr>
        <p:spPr bwMode="auto">
          <a:xfrm>
            <a:off x="4053715" y="5318387"/>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2" action="ppaction://hlinksldjump"/>
              </a:rPr>
              <a:t>Answer</a:t>
            </a:r>
            <a:endParaRPr lang="en-US" sz="3200"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6">
            <a:hlinkClick r:id="rId2" action="ppaction://hlinksldjump"/>
          </p:cNvPr>
          <p:cNvSpPr>
            <a:spLocks noChangeArrowheads="1"/>
          </p:cNvSpPr>
          <p:nvPr/>
        </p:nvSpPr>
        <p:spPr bwMode="auto">
          <a:xfrm>
            <a:off x="1333500" y="6457950"/>
            <a:ext cx="6362700" cy="400050"/>
          </a:xfrm>
          <a:prstGeom prst="rect">
            <a:avLst/>
          </a:prstGeom>
          <a:noFill/>
          <a:ln w="9525">
            <a:noFill/>
            <a:miter lim="800000"/>
            <a:headEnd/>
            <a:tailEnd/>
          </a:ln>
          <a:effectLst/>
        </p:spPr>
        <p:txBody>
          <a:bodyPr wrap="none" anchor="ctr">
            <a:spAutoFit/>
          </a:bodyPr>
          <a:lstStyle/>
          <a:p>
            <a:endParaRPr lang="ru-RU"/>
          </a:p>
        </p:txBody>
      </p:sp>
      <p:sp>
        <p:nvSpPr>
          <p:cNvPr id="8" name="Прямоугольник 7"/>
          <p:cNvSpPr/>
          <p:nvPr/>
        </p:nvSpPr>
        <p:spPr>
          <a:xfrm>
            <a:off x="2571882" y="218364"/>
            <a:ext cx="4172937" cy="830997"/>
          </a:xfrm>
          <a:prstGeom prst="rect">
            <a:avLst/>
          </a:prstGeom>
        </p:spPr>
        <p:txBody>
          <a:bodyPr wrap="none">
            <a:spAutoFit/>
          </a:bodyPr>
          <a:lstStyle/>
          <a:p>
            <a:r>
              <a:rPr lang="en-US" dirty="0" smtClean="0">
                <a:solidFill>
                  <a:schemeClr val="bg1"/>
                </a:solidFill>
                <a:latin typeface="Monotype Corsiva" pitchFamily="66" charset="0"/>
              </a:rPr>
              <a:t>It's Yuri Gagarin </a:t>
            </a:r>
            <a:endParaRPr lang="ru-RU" dirty="0">
              <a:solidFill>
                <a:schemeClr val="bg1"/>
              </a:solidFill>
              <a:latin typeface="Monotype Corsiva" pitchFamily="66" charset="0"/>
            </a:endParaRPr>
          </a:p>
        </p:txBody>
      </p:sp>
      <p:pic>
        <p:nvPicPr>
          <p:cNvPr id="83970" name="Picture 2" descr="Картинка 4 из 6552">
            <a:hlinkClick r:id="rId3"/>
          </p:cNvPr>
          <p:cNvPicPr>
            <a:picLocks noChangeAspect="1" noChangeArrowheads="1"/>
          </p:cNvPicPr>
          <p:nvPr/>
        </p:nvPicPr>
        <p:blipFill>
          <a:blip r:embed="rId4" cstate="print"/>
          <a:srcRect/>
          <a:stretch>
            <a:fillRect/>
          </a:stretch>
        </p:blipFill>
        <p:spPr bwMode="auto">
          <a:xfrm>
            <a:off x="637476" y="1378424"/>
            <a:ext cx="4562321" cy="4244454"/>
          </a:xfrm>
          <a:prstGeom prst="roundRect">
            <a:avLst/>
          </a:prstGeom>
          <a:noFill/>
        </p:spPr>
      </p:pic>
      <p:pic>
        <p:nvPicPr>
          <p:cNvPr id="83972" name="Picture 4" descr="Картинка 16 из 6552">
            <a:hlinkClick r:id="rId5"/>
          </p:cNvPr>
          <p:cNvPicPr>
            <a:picLocks noChangeAspect="1" noChangeArrowheads="1"/>
          </p:cNvPicPr>
          <p:nvPr/>
        </p:nvPicPr>
        <p:blipFill>
          <a:blip r:embed="rId6" cstate="print"/>
          <a:srcRect/>
          <a:stretch>
            <a:fillRect/>
          </a:stretch>
        </p:blipFill>
        <p:spPr bwMode="auto">
          <a:xfrm>
            <a:off x="5550188" y="1337481"/>
            <a:ext cx="3053609" cy="4230806"/>
          </a:xfrm>
          <a:prstGeom prst="roundRect">
            <a:avLst/>
          </a:prstGeom>
          <a:noFill/>
        </p:spPr>
      </p:pic>
      <p:sp>
        <p:nvSpPr>
          <p:cNvPr id="9" name="Text Box 125">
            <a:hlinkClick r:id="rId7" action="ppaction://hlinksldjump"/>
          </p:cNvPr>
          <p:cNvSpPr txBox="1">
            <a:spLocks noChangeArrowheads="1"/>
          </p:cNvSpPr>
          <p:nvPr/>
        </p:nvSpPr>
        <p:spPr bwMode="auto">
          <a:xfrm>
            <a:off x="7438361" y="5923721"/>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2"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ru-RU" sz="4000" dirty="0">
                <a:solidFill>
                  <a:schemeClr val="bg1"/>
                </a:solidFill>
              </a:rPr>
              <a:t/>
            </a:r>
            <a:br>
              <a:rPr lang="ru-RU" sz="4000" dirty="0">
                <a:solidFill>
                  <a:schemeClr val="bg1"/>
                </a:solidFill>
              </a:rPr>
            </a:br>
            <a:r>
              <a:rPr lang="ru-RU" sz="4000" b="1" dirty="0">
                <a:solidFill>
                  <a:srgbClr val="FF9900"/>
                </a:solidFill>
              </a:rPr>
              <a:t>200</a:t>
            </a:r>
          </a:p>
        </p:txBody>
      </p:sp>
      <p:sp>
        <p:nvSpPr>
          <p:cNvPr id="40963" name="Text Box 3"/>
          <p:cNvSpPr txBox="1">
            <a:spLocks noChangeArrowheads="1"/>
          </p:cNvSpPr>
          <p:nvPr/>
        </p:nvSpPr>
        <p:spPr bwMode="auto">
          <a:xfrm>
            <a:off x="914400" y="2590800"/>
            <a:ext cx="7620000" cy="641350"/>
          </a:xfrm>
          <a:prstGeom prst="rect">
            <a:avLst/>
          </a:prstGeom>
          <a:noFill/>
          <a:ln w="9525">
            <a:noFill/>
            <a:miter lim="800000"/>
            <a:headEnd/>
            <a:tailEnd/>
          </a:ln>
          <a:effectLst/>
        </p:spPr>
        <p:txBody>
          <a:bodyPr>
            <a:spAutoFit/>
          </a:bodyPr>
          <a:lstStyle/>
          <a:p>
            <a:endParaRPr lang="ru-RU" sz="3600"/>
          </a:p>
        </p:txBody>
      </p:sp>
      <p:sp>
        <p:nvSpPr>
          <p:cNvPr id="9" name="Прямоугольник 8"/>
          <p:cNvSpPr/>
          <p:nvPr/>
        </p:nvSpPr>
        <p:spPr>
          <a:xfrm>
            <a:off x="2352501" y="445454"/>
            <a:ext cx="4572000" cy="830997"/>
          </a:xfrm>
          <a:prstGeom prst="rect">
            <a:avLst/>
          </a:prstGeom>
        </p:spPr>
        <p:txBody>
          <a:bodyPr wrap="square">
            <a:spAutoFit/>
          </a:bodyPr>
          <a:lstStyle/>
          <a:p>
            <a:r>
              <a:rPr lang="en-US" i="1" dirty="0" smtClean="0">
                <a:solidFill>
                  <a:schemeClr val="bg1"/>
                </a:solidFill>
                <a:latin typeface="Monotype Corsiva" pitchFamily="66" charset="0"/>
              </a:rPr>
              <a:t>Space</a:t>
            </a:r>
            <a:endParaRPr lang="en-US" dirty="0" smtClean="0">
              <a:solidFill>
                <a:schemeClr val="bg1"/>
              </a:solidFill>
              <a:latin typeface="Monotype Corsiva" pitchFamily="66" charset="0"/>
            </a:endParaRPr>
          </a:p>
        </p:txBody>
      </p:sp>
      <p:sp>
        <p:nvSpPr>
          <p:cNvPr id="104449" name="Rectangle 1"/>
          <p:cNvSpPr>
            <a:spLocks noChangeArrowheads="1"/>
          </p:cNvSpPr>
          <p:nvPr/>
        </p:nvSpPr>
        <p:spPr bwMode="auto">
          <a:xfrm>
            <a:off x="668740" y="2377440"/>
            <a:ext cx="8024884" cy="1569660"/>
          </a:xfrm>
          <a:prstGeom prst="rect">
            <a:avLst/>
          </a:prstGeom>
          <a:no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66750"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Monotype Corsiva" pitchFamily="66" charset="0"/>
                <a:ea typeface="Times New Roman" pitchFamily="18" charset="0"/>
              </a:rPr>
              <a:t>Who was the first man who entered the open</a:t>
            </a:r>
            <a:r>
              <a:rPr kumimoji="0" lang="en-US" b="0" i="0" u="none" strike="noStrike" cap="none" normalizeH="0" dirty="0" smtClean="0">
                <a:ln>
                  <a:noFill/>
                </a:ln>
                <a:solidFill>
                  <a:schemeClr val="bg1"/>
                </a:solidFill>
                <a:effectLst/>
                <a:latin typeface="Monotype Corsiva" pitchFamily="66" charset="0"/>
                <a:ea typeface="Times New Roman" pitchFamily="18" charset="0"/>
              </a:rPr>
              <a:t> </a:t>
            </a:r>
            <a:r>
              <a:rPr kumimoji="0" lang="en-US" b="0" i="0" u="none" strike="noStrike" cap="none" normalizeH="0" baseline="0" dirty="0" smtClean="0">
                <a:ln>
                  <a:noFill/>
                </a:ln>
                <a:solidFill>
                  <a:schemeClr val="bg1"/>
                </a:solidFill>
                <a:effectLst/>
                <a:latin typeface="Monotype Corsiva" pitchFamily="66" charset="0"/>
                <a:ea typeface="Times New Roman" pitchFamily="18" charset="0"/>
              </a:rPr>
              <a:t>space? </a:t>
            </a:r>
            <a:endParaRPr kumimoji="0" lang="en-US" b="0" i="0" u="none" strike="noStrike" cap="none" normalizeH="0" baseline="0" dirty="0" smtClean="0">
              <a:ln>
                <a:noFill/>
              </a:ln>
              <a:solidFill>
                <a:schemeClr val="bg1"/>
              </a:solidFill>
              <a:effectLst/>
              <a:latin typeface="Monotype Corsiva" pitchFamily="66" charset="0"/>
            </a:endParaRPr>
          </a:p>
        </p:txBody>
      </p:sp>
      <p:sp>
        <p:nvSpPr>
          <p:cNvPr id="7" name="AutoShape 5">
            <a:hlinkClick r:id="" action="ppaction://noaction" highlightClick="1"/>
          </p:cNvPr>
          <p:cNvSpPr>
            <a:spLocks noChangeArrowheads="1"/>
          </p:cNvSpPr>
          <p:nvPr/>
        </p:nvSpPr>
        <p:spPr bwMode="auto">
          <a:xfrm>
            <a:off x="3876294" y="5741467"/>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3" action="ppaction://hlinksldjump"/>
              </a:rPr>
              <a:t>Answer</a:t>
            </a:r>
            <a:endParaRPr lang="en-US" sz="3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40963"/>
                                        </p:tgtEl>
                                        <p:attrNameLst>
                                          <p:attrName>style.visibility</p:attrName>
                                        </p:attrNameLst>
                                      </p:cBhvr>
                                      <p:to>
                                        <p:strVal val="visible"/>
                                      </p:to>
                                    </p:set>
                                    <p:animEffect transition="in" filter="dissolve">
                                      <p:cBhvr>
                                        <p:cTn id="7" dur="500"/>
                                        <p:tgtEl>
                                          <p:spTgt spid="4096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Rectangle 6">
            <a:hlinkClick r:id="rId2" action="ppaction://hlinksldjump"/>
          </p:cNvPr>
          <p:cNvSpPr>
            <a:spLocks noChangeArrowheads="1"/>
          </p:cNvSpPr>
          <p:nvPr/>
        </p:nvSpPr>
        <p:spPr bwMode="auto">
          <a:xfrm>
            <a:off x="1295400" y="6477000"/>
            <a:ext cx="6419850" cy="381000"/>
          </a:xfrm>
          <a:prstGeom prst="rect">
            <a:avLst/>
          </a:prstGeom>
          <a:noFill/>
          <a:ln w="9525">
            <a:noFill/>
            <a:miter lim="800000"/>
            <a:headEnd/>
            <a:tailEnd/>
          </a:ln>
          <a:effectLst/>
        </p:spPr>
        <p:txBody>
          <a:bodyPr wrap="none" anchor="ctr">
            <a:spAutoFit/>
          </a:bodyPr>
          <a:lstStyle/>
          <a:p>
            <a:endParaRPr lang="ru-RU"/>
          </a:p>
        </p:txBody>
      </p:sp>
      <p:sp>
        <p:nvSpPr>
          <p:cNvPr id="6" name="Прямоугольник 5"/>
          <p:cNvSpPr/>
          <p:nvPr/>
        </p:nvSpPr>
        <p:spPr>
          <a:xfrm>
            <a:off x="332510" y="0"/>
            <a:ext cx="8429105" cy="830997"/>
          </a:xfrm>
          <a:prstGeom prst="rect">
            <a:avLst/>
          </a:prstGeom>
        </p:spPr>
        <p:txBody>
          <a:bodyPr wrap="square">
            <a:spAutoFit/>
          </a:bodyPr>
          <a:lstStyle/>
          <a:p>
            <a:r>
              <a:rPr lang="en-US" dirty="0" smtClean="0">
                <a:solidFill>
                  <a:schemeClr val="bg1"/>
                </a:solidFill>
                <a:latin typeface="Monotype Corsiva" pitchFamily="66" charset="0"/>
              </a:rPr>
              <a:t>It was </a:t>
            </a:r>
            <a:r>
              <a:rPr lang="en-US" dirty="0" err="1" smtClean="0">
                <a:solidFill>
                  <a:schemeClr val="bg1"/>
                </a:solidFill>
                <a:latin typeface="Monotype Corsiva" pitchFamily="66" charset="0"/>
              </a:rPr>
              <a:t>Alexey</a:t>
            </a:r>
            <a:r>
              <a:rPr lang="en-US" dirty="0" smtClean="0">
                <a:solidFill>
                  <a:schemeClr val="bg1"/>
                </a:solidFill>
                <a:latin typeface="Monotype Corsiva" pitchFamily="66" charset="0"/>
              </a:rPr>
              <a:t> </a:t>
            </a:r>
            <a:r>
              <a:rPr lang="en-US" dirty="0" err="1" smtClean="0">
                <a:solidFill>
                  <a:schemeClr val="bg1"/>
                </a:solidFill>
                <a:latin typeface="Monotype Corsiva" pitchFamily="66" charset="0"/>
              </a:rPr>
              <a:t>Leonov</a:t>
            </a:r>
            <a:r>
              <a:rPr lang="en-US" dirty="0" smtClean="0">
                <a:solidFill>
                  <a:schemeClr val="bg1"/>
                </a:solidFill>
                <a:latin typeface="Monotype Corsiva" pitchFamily="66" charset="0"/>
              </a:rPr>
              <a:t> </a:t>
            </a:r>
            <a:endParaRPr lang="ru-RU" dirty="0">
              <a:solidFill>
                <a:schemeClr val="bg1"/>
              </a:solidFill>
              <a:latin typeface="Monotype Corsiva" pitchFamily="66" charset="0"/>
            </a:endParaRPr>
          </a:p>
        </p:txBody>
      </p:sp>
      <p:pic>
        <p:nvPicPr>
          <p:cNvPr id="155650" name="Picture 2" descr="Картинка 14 из 1881">
            <a:hlinkClick r:id="rId3"/>
          </p:cNvPr>
          <p:cNvPicPr>
            <a:picLocks noChangeAspect="1" noChangeArrowheads="1"/>
          </p:cNvPicPr>
          <p:nvPr/>
        </p:nvPicPr>
        <p:blipFill>
          <a:blip r:embed="rId4" cstate="print"/>
          <a:srcRect/>
          <a:stretch>
            <a:fillRect/>
          </a:stretch>
        </p:blipFill>
        <p:spPr bwMode="auto">
          <a:xfrm>
            <a:off x="465512" y="1397115"/>
            <a:ext cx="4572000" cy="3810000"/>
          </a:xfrm>
          <a:prstGeom prst="roundRect">
            <a:avLst/>
          </a:prstGeom>
          <a:noFill/>
        </p:spPr>
      </p:pic>
      <p:pic>
        <p:nvPicPr>
          <p:cNvPr id="155652" name="Picture 4" descr="Картинка 11 из 1881">
            <a:hlinkClick r:id="rId5"/>
          </p:cNvPr>
          <p:cNvPicPr>
            <a:picLocks noChangeAspect="1" noChangeArrowheads="1"/>
          </p:cNvPicPr>
          <p:nvPr/>
        </p:nvPicPr>
        <p:blipFill>
          <a:blip r:embed="rId6" cstate="print"/>
          <a:srcRect/>
          <a:stretch>
            <a:fillRect/>
          </a:stretch>
        </p:blipFill>
        <p:spPr bwMode="auto">
          <a:xfrm>
            <a:off x="5713831" y="1392070"/>
            <a:ext cx="3074119" cy="3842649"/>
          </a:xfrm>
          <a:prstGeom prst="roundRect">
            <a:avLst/>
          </a:prstGeom>
          <a:noFill/>
        </p:spPr>
      </p:pic>
      <p:sp>
        <p:nvSpPr>
          <p:cNvPr id="8" name="Text Box 125">
            <a:hlinkClick r:id="rId7" action="ppaction://hlinksldjump"/>
          </p:cNvPr>
          <p:cNvSpPr txBox="1">
            <a:spLocks noChangeArrowheads="1"/>
          </p:cNvSpPr>
          <p:nvPr/>
        </p:nvSpPr>
        <p:spPr bwMode="auto">
          <a:xfrm>
            <a:off x="7615781" y="5869130"/>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2"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ru-RU" sz="4000" dirty="0">
                <a:solidFill>
                  <a:schemeClr val="bg1"/>
                </a:solidFill>
              </a:rPr>
              <a:t/>
            </a:r>
            <a:br>
              <a:rPr lang="ru-RU" sz="4000" dirty="0">
                <a:solidFill>
                  <a:schemeClr val="bg1"/>
                </a:solidFill>
              </a:rPr>
            </a:br>
            <a:r>
              <a:rPr lang="ru-RU" sz="4000" b="1" dirty="0">
                <a:solidFill>
                  <a:srgbClr val="FF9900"/>
                </a:solidFill>
              </a:rPr>
              <a:t>300</a:t>
            </a:r>
          </a:p>
        </p:txBody>
      </p:sp>
      <p:sp>
        <p:nvSpPr>
          <p:cNvPr id="41987" name="Text Box 3"/>
          <p:cNvSpPr txBox="1">
            <a:spLocks noChangeArrowheads="1"/>
          </p:cNvSpPr>
          <p:nvPr/>
        </p:nvSpPr>
        <p:spPr bwMode="auto">
          <a:xfrm>
            <a:off x="914400" y="2590800"/>
            <a:ext cx="7620000" cy="641350"/>
          </a:xfrm>
          <a:prstGeom prst="rect">
            <a:avLst/>
          </a:prstGeom>
          <a:noFill/>
          <a:ln w="9525">
            <a:noFill/>
            <a:miter lim="800000"/>
            <a:headEnd/>
            <a:tailEnd/>
          </a:ln>
          <a:effectLst/>
        </p:spPr>
        <p:txBody>
          <a:bodyPr>
            <a:spAutoFit/>
          </a:bodyPr>
          <a:lstStyle/>
          <a:p>
            <a:endParaRPr lang="ru-RU" sz="3600"/>
          </a:p>
        </p:txBody>
      </p:sp>
      <p:sp>
        <p:nvSpPr>
          <p:cNvPr id="8" name="Прямоугольник 7"/>
          <p:cNvSpPr/>
          <p:nvPr/>
        </p:nvSpPr>
        <p:spPr>
          <a:xfrm>
            <a:off x="2369126" y="462080"/>
            <a:ext cx="4572000" cy="830997"/>
          </a:xfrm>
          <a:prstGeom prst="rect">
            <a:avLst/>
          </a:prstGeom>
        </p:spPr>
        <p:txBody>
          <a:bodyPr wrap="square">
            <a:spAutoFit/>
          </a:bodyPr>
          <a:lstStyle/>
          <a:p>
            <a:r>
              <a:rPr lang="en-US" i="1" dirty="0" smtClean="0">
                <a:solidFill>
                  <a:schemeClr val="bg1"/>
                </a:solidFill>
                <a:latin typeface="Monotype Corsiva" pitchFamily="66" charset="0"/>
              </a:rPr>
              <a:t>Space</a:t>
            </a:r>
            <a:endParaRPr lang="en-US" dirty="0" smtClean="0">
              <a:solidFill>
                <a:schemeClr val="bg1"/>
              </a:solidFill>
              <a:latin typeface="Monotype Corsiva" pitchFamily="66" charset="0"/>
            </a:endParaRPr>
          </a:p>
        </p:txBody>
      </p:sp>
      <p:sp>
        <p:nvSpPr>
          <p:cNvPr id="103425" name="Rectangle 1"/>
          <p:cNvSpPr>
            <a:spLocks noChangeArrowheads="1"/>
          </p:cNvSpPr>
          <p:nvPr/>
        </p:nvSpPr>
        <p:spPr bwMode="auto">
          <a:xfrm>
            <a:off x="450376" y="2094806"/>
            <a:ext cx="8024884" cy="2800767"/>
          </a:xfrm>
          <a:prstGeom prst="rect">
            <a:avLst/>
          </a:prstGeom>
          <a:no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63575"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He was a Soviet aeronautical engineer, who designed</a:t>
            </a:r>
            <a:r>
              <a:rPr lang="en-US" sz="4400" dirty="0">
                <a:solidFill>
                  <a:schemeClr val="bg1"/>
                </a:solidFill>
                <a:latin typeface="Monotype Corsiva" pitchFamily="66" charset="0"/>
                <a:ea typeface="Times New Roman" pitchFamily="18" charset="0"/>
              </a:rPr>
              <a:t> </a:t>
            </a: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rockets, missiles, and spacecrafts. He was born in</a:t>
            </a:r>
            <a:r>
              <a:rPr kumimoji="0" lang="en-US" sz="4400" b="0" i="0" u="none" strike="noStrike" cap="none" normalizeH="0" dirty="0" smtClean="0">
                <a:ln>
                  <a:noFill/>
                </a:ln>
                <a:solidFill>
                  <a:schemeClr val="bg1"/>
                </a:solidFill>
                <a:effectLst/>
                <a:latin typeface="Monotype Corsiva" pitchFamily="66" charset="0"/>
                <a:ea typeface="Times New Roman" pitchFamily="18" charset="0"/>
              </a:rPr>
              <a:t> </a:t>
            </a: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1906 and died in 1966</a:t>
            </a:r>
            <a:r>
              <a:rPr kumimoji="0" lang="en-US" sz="1100" b="0" i="0" u="none" strike="noStrike" cap="none" normalizeH="0" baseline="0" dirty="0" smtClean="0">
                <a:ln>
                  <a:noFill/>
                </a:ln>
                <a:solidFill>
                  <a:schemeClr val="tx1"/>
                </a:solidFill>
                <a:effectLst/>
                <a:latin typeface="Times New Roman" pitchFamily="18" charset="0"/>
                <a:ea typeface="Times New Roman" pitchFamily="18" charset="0"/>
              </a:rPr>
              <a:t>.</a:t>
            </a:r>
            <a:r>
              <a:rPr kumimoji="0" lang="ru-RU" sz="1100" b="0" i="0" u="none" strike="noStrike" cap="none" normalizeH="0" baseline="0" dirty="0" smtClean="0">
                <a:ln>
                  <a:noFill/>
                </a:ln>
                <a:solidFill>
                  <a:schemeClr val="tx1"/>
                </a:solidFill>
                <a:effectLst/>
                <a:latin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endParaRPr>
          </a:p>
        </p:txBody>
      </p:sp>
      <p:sp>
        <p:nvSpPr>
          <p:cNvPr id="7" name="AutoShape 5">
            <a:hlinkClick r:id="" action="ppaction://noaction" highlightClick="1"/>
          </p:cNvPr>
          <p:cNvSpPr>
            <a:spLocks noChangeArrowheads="1"/>
          </p:cNvSpPr>
          <p:nvPr/>
        </p:nvSpPr>
        <p:spPr bwMode="auto">
          <a:xfrm>
            <a:off x="3944533" y="5768763"/>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3" action="ppaction://hlinksldjump"/>
              </a:rPr>
              <a:t>Answer</a:t>
            </a:r>
            <a:endParaRPr lang="en-US" sz="3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41987"/>
                                        </p:tgtEl>
                                        <p:attrNameLst>
                                          <p:attrName>style.visibility</p:attrName>
                                        </p:attrNameLst>
                                      </p:cBhvr>
                                      <p:to>
                                        <p:strVal val="visible"/>
                                      </p:to>
                                    </p:set>
                                    <p:animEffect transition="in" filter="dissolve">
                                      <p:cBhvr>
                                        <p:cTn id="7" dur="500"/>
                                        <p:tgtEl>
                                          <p:spTgt spid="4198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Rectangle 6">
            <a:hlinkClick r:id="rId2" action="ppaction://hlinksldjump"/>
          </p:cNvPr>
          <p:cNvSpPr>
            <a:spLocks noChangeArrowheads="1"/>
          </p:cNvSpPr>
          <p:nvPr/>
        </p:nvSpPr>
        <p:spPr bwMode="auto">
          <a:xfrm>
            <a:off x="1295400" y="6477000"/>
            <a:ext cx="6438900" cy="381000"/>
          </a:xfrm>
          <a:prstGeom prst="rect">
            <a:avLst/>
          </a:prstGeom>
          <a:noFill/>
          <a:ln w="9525">
            <a:noFill/>
            <a:miter lim="800000"/>
            <a:headEnd/>
            <a:tailEnd/>
          </a:ln>
          <a:effectLst/>
        </p:spPr>
        <p:txBody>
          <a:bodyPr wrap="none" anchor="ctr">
            <a:spAutoFit/>
          </a:bodyPr>
          <a:lstStyle/>
          <a:p>
            <a:endParaRPr lang="ru-RU"/>
          </a:p>
        </p:txBody>
      </p:sp>
      <p:sp>
        <p:nvSpPr>
          <p:cNvPr id="6" name="Прямоугольник 5"/>
          <p:cNvSpPr/>
          <p:nvPr/>
        </p:nvSpPr>
        <p:spPr>
          <a:xfrm>
            <a:off x="0" y="477672"/>
            <a:ext cx="9144000" cy="830997"/>
          </a:xfrm>
          <a:prstGeom prst="rect">
            <a:avLst/>
          </a:prstGeom>
        </p:spPr>
        <p:txBody>
          <a:bodyPr wrap="square">
            <a:spAutoFit/>
          </a:bodyPr>
          <a:lstStyle/>
          <a:p>
            <a:r>
              <a:rPr lang="en-US" dirty="0" smtClean="0">
                <a:solidFill>
                  <a:schemeClr val="bg1"/>
                </a:solidFill>
                <a:latin typeface="Monotype Corsiva" pitchFamily="66" charset="0"/>
              </a:rPr>
              <a:t>It's Sergei </a:t>
            </a:r>
            <a:r>
              <a:rPr lang="en-US" dirty="0" err="1" smtClean="0">
                <a:solidFill>
                  <a:schemeClr val="bg1"/>
                </a:solidFill>
                <a:latin typeface="Monotype Corsiva" pitchFamily="66" charset="0"/>
              </a:rPr>
              <a:t>Korolev</a:t>
            </a:r>
            <a:endParaRPr lang="ru-RU" dirty="0">
              <a:solidFill>
                <a:schemeClr val="bg1"/>
              </a:solidFill>
              <a:latin typeface="Monotype Corsiva" pitchFamily="66" charset="0"/>
            </a:endParaRPr>
          </a:p>
        </p:txBody>
      </p:sp>
      <p:pic>
        <p:nvPicPr>
          <p:cNvPr id="153602" name="Picture 2" descr="Картинка 39 из 5088">
            <a:hlinkClick r:id="rId3"/>
          </p:cNvPr>
          <p:cNvPicPr>
            <a:picLocks noChangeAspect="1" noChangeArrowheads="1"/>
          </p:cNvPicPr>
          <p:nvPr/>
        </p:nvPicPr>
        <p:blipFill>
          <a:blip r:embed="rId4" cstate="print"/>
          <a:srcRect/>
          <a:stretch>
            <a:fillRect/>
          </a:stretch>
        </p:blipFill>
        <p:spPr bwMode="auto">
          <a:xfrm>
            <a:off x="586854" y="1937983"/>
            <a:ext cx="4023525" cy="3017644"/>
          </a:xfrm>
          <a:prstGeom prst="roundRect">
            <a:avLst/>
          </a:prstGeom>
          <a:noFill/>
        </p:spPr>
      </p:pic>
      <p:pic>
        <p:nvPicPr>
          <p:cNvPr id="153604" name="Picture 4" descr="Картинка 6 из 5088">
            <a:hlinkClick r:id="rId5"/>
          </p:cNvPr>
          <p:cNvPicPr>
            <a:picLocks noChangeAspect="1" noChangeArrowheads="1"/>
          </p:cNvPicPr>
          <p:nvPr/>
        </p:nvPicPr>
        <p:blipFill>
          <a:blip r:embed="rId6" cstate="print"/>
          <a:srcRect/>
          <a:stretch>
            <a:fillRect/>
          </a:stretch>
        </p:blipFill>
        <p:spPr bwMode="auto">
          <a:xfrm>
            <a:off x="4923039" y="1856094"/>
            <a:ext cx="3904578" cy="3070747"/>
          </a:xfrm>
          <a:prstGeom prst="roundRect">
            <a:avLst/>
          </a:prstGeom>
          <a:noFill/>
        </p:spPr>
      </p:pic>
      <p:sp>
        <p:nvSpPr>
          <p:cNvPr id="8" name="Text Box 125">
            <a:hlinkClick r:id="rId7" action="ppaction://hlinksldjump"/>
          </p:cNvPr>
          <p:cNvSpPr txBox="1">
            <a:spLocks noChangeArrowheads="1"/>
          </p:cNvSpPr>
          <p:nvPr/>
        </p:nvSpPr>
        <p:spPr bwMode="auto">
          <a:xfrm>
            <a:off x="7438361" y="5882778"/>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2"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ru-RU" sz="3600" dirty="0">
                <a:solidFill>
                  <a:schemeClr val="bg1"/>
                </a:solidFill>
              </a:rPr>
              <a:t/>
            </a:r>
            <a:br>
              <a:rPr lang="ru-RU" sz="3600" dirty="0">
                <a:solidFill>
                  <a:schemeClr val="bg1"/>
                </a:solidFill>
              </a:rPr>
            </a:br>
            <a:r>
              <a:rPr lang="ru-RU" sz="3600" b="1" dirty="0">
                <a:solidFill>
                  <a:srgbClr val="FF9900"/>
                </a:solidFill>
              </a:rPr>
              <a:t>4</a:t>
            </a:r>
            <a:r>
              <a:rPr lang="ru-RU" sz="4000" b="1" dirty="0">
                <a:solidFill>
                  <a:srgbClr val="FF9900"/>
                </a:solidFill>
              </a:rPr>
              <a:t>00</a:t>
            </a:r>
          </a:p>
        </p:txBody>
      </p:sp>
      <p:sp>
        <p:nvSpPr>
          <p:cNvPr id="7" name="Прямоугольник 6"/>
          <p:cNvSpPr/>
          <p:nvPr/>
        </p:nvSpPr>
        <p:spPr>
          <a:xfrm>
            <a:off x="2285999" y="412203"/>
            <a:ext cx="4572000" cy="830997"/>
          </a:xfrm>
          <a:prstGeom prst="rect">
            <a:avLst/>
          </a:prstGeom>
        </p:spPr>
        <p:txBody>
          <a:bodyPr wrap="square">
            <a:spAutoFit/>
          </a:bodyPr>
          <a:lstStyle/>
          <a:p>
            <a:r>
              <a:rPr lang="en-US" i="1" dirty="0" smtClean="0">
                <a:solidFill>
                  <a:schemeClr val="bg1"/>
                </a:solidFill>
                <a:latin typeface="Monotype Corsiva" pitchFamily="66" charset="0"/>
              </a:rPr>
              <a:t>Space</a:t>
            </a:r>
            <a:endParaRPr lang="en-US" dirty="0" smtClean="0">
              <a:solidFill>
                <a:schemeClr val="bg1"/>
              </a:solidFill>
              <a:latin typeface="Monotype Corsiva" pitchFamily="66" charset="0"/>
            </a:endParaRPr>
          </a:p>
        </p:txBody>
      </p:sp>
      <p:sp>
        <p:nvSpPr>
          <p:cNvPr id="9" name="Прямоугольник 8"/>
          <p:cNvSpPr/>
          <p:nvPr/>
        </p:nvSpPr>
        <p:spPr>
          <a:xfrm>
            <a:off x="1282890" y="2607347"/>
            <a:ext cx="7192370" cy="1569660"/>
          </a:xfrm>
          <a:prstGeom prst="rect">
            <a:avLst/>
          </a:prstGeom>
        </p:spPr>
        <p:txBody>
          <a:bodyPr wrap="square">
            <a:spAutoFit/>
          </a:bodyPr>
          <a:lstStyle/>
          <a:p>
            <a:r>
              <a:rPr lang="en-US" dirty="0">
                <a:solidFill>
                  <a:schemeClr val="bg1"/>
                </a:solidFill>
                <a:latin typeface="Monotype Corsiva" pitchFamily="66" charset="0"/>
              </a:rPr>
              <a:t>The first Russian woman who flew into the space. </a:t>
            </a:r>
            <a:endParaRPr lang="ru-RU" dirty="0">
              <a:solidFill>
                <a:schemeClr val="bg1"/>
              </a:solidFill>
              <a:latin typeface="Monotype Corsiva" pitchFamily="66" charset="0"/>
            </a:endParaRPr>
          </a:p>
        </p:txBody>
      </p:sp>
      <p:sp>
        <p:nvSpPr>
          <p:cNvPr id="6" name="AutoShape 5">
            <a:hlinkClick r:id="" action="ppaction://noaction" highlightClick="1"/>
          </p:cNvPr>
          <p:cNvSpPr>
            <a:spLocks noChangeArrowheads="1"/>
          </p:cNvSpPr>
          <p:nvPr/>
        </p:nvSpPr>
        <p:spPr bwMode="auto">
          <a:xfrm>
            <a:off x="3862646" y="5768763"/>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2" action="ppaction://hlinksldjump"/>
              </a:rPr>
              <a:t>Answer</a:t>
            </a:r>
            <a:endParaRPr lang="en-US" sz="32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bwMode="auto">
          <a:xfrm>
            <a:off x="2660073" y="1928553"/>
            <a:ext cx="3142211" cy="157941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4800" b="0" i="0" u="none" strike="noStrike" cap="none" normalizeH="0" baseline="0" smtClean="0">
              <a:ln>
                <a:noFill/>
              </a:ln>
              <a:solidFill>
                <a:srgbClr val="66FFFF"/>
              </a:solidFill>
              <a:effectLst/>
              <a:latin typeface="Times New Roman" pitchFamily="18" charset="0"/>
            </a:endParaRPr>
          </a:p>
        </p:txBody>
      </p:sp>
      <p:sp>
        <p:nvSpPr>
          <p:cNvPr id="7" name="Прямоугольник 6"/>
          <p:cNvSpPr/>
          <p:nvPr/>
        </p:nvSpPr>
        <p:spPr>
          <a:xfrm>
            <a:off x="655093" y="0"/>
            <a:ext cx="7861110" cy="1569660"/>
          </a:xfrm>
          <a:prstGeom prst="rect">
            <a:avLst/>
          </a:prstGeom>
        </p:spPr>
        <p:txBody>
          <a:bodyPr wrap="square">
            <a:spAutoFit/>
          </a:bodyPr>
          <a:lstStyle/>
          <a:p>
            <a:r>
              <a:rPr lang="en-US" dirty="0" smtClean="0">
                <a:solidFill>
                  <a:schemeClr val="bg1"/>
                </a:solidFill>
                <a:latin typeface="Monotype Corsiva" pitchFamily="66" charset="0"/>
              </a:rPr>
              <a:t>The best Russian goal-keeper is </a:t>
            </a:r>
          </a:p>
          <a:p>
            <a:r>
              <a:rPr lang="en-US" dirty="0" err="1" smtClean="0">
                <a:solidFill>
                  <a:schemeClr val="bg1"/>
                </a:solidFill>
                <a:latin typeface="Monotype Corsiva" pitchFamily="66" charset="0"/>
              </a:rPr>
              <a:t>Vladislav</a:t>
            </a:r>
            <a:r>
              <a:rPr lang="en-US" dirty="0" smtClean="0">
                <a:solidFill>
                  <a:schemeClr val="bg1"/>
                </a:solidFill>
                <a:latin typeface="Monotype Corsiva" pitchFamily="66" charset="0"/>
              </a:rPr>
              <a:t> </a:t>
            </a:r>
            <a:r>
              <a:rPr lang="en-US" dirty="0" err="1" smtClean="0">
                <a:solidFill>
                  <a:schemeClr val="bg1"/>
                </a:solidFill>
                <a:latin typeface="Monotype Corsiva" pitchFamily="66" charset="0"/>
              </a:rPr>
              <a:t>Tretyak</a:t>
            </a:r>
            <a:endParaRPr lang="ru-RU" dirty="0">
              <a:solidFill>
                <a:schemeClr val="bg1"/>
              </a:solidFill>
              <a:latin typeface="Monotype Corsiva" pitchFamily="66" charset="0"/>
            </a:endParaRPr>
          </a:p>
        </p:txBody>
      </p:sp>
      <p:pic>
        <p:nvPicPr>
          <p:cNvPr id="114690" name="Picture 2" descr="Картинка 18 из 1880">
            <a:hlinkClick r:id="rId2"/>
          </p:cNvPr>
          <p:cNvPicPr>
            <a:picLocks noChangeAspect="1" noChangeArrowheads="1"/>
          </p:cNvPicPr>
          <p:nvPr/>
        </p:nvPicPr>
        <p:blipFill>
          <a:blip r:embed="rId3" cstate="print"/>
          <a:srcRect/>
          <a:stretch>
            <a:fillRect/>
          </a:stretch>
        </p:blipFill>
        <p:spPr bwMode="auto">
          <a:xfrm>
            <a:off x="2920125" y="1769821"/>
            <a:ext cx="3690851" cy="4671963"/>
          </a:xfrm>
          <a:prstGeom prst="roundRect">
            <a:avLst/>
          </a:prstGeom>
          <a:noFill/>
        </p:spPr>
      </p:pic>
      <p:sp>
        <p:nvSpPr>
          <p:cNvPr id="8" name="Text Box 125">
            <a:hlinkClick r:id="rId4" action="ppaction://hlinksldjump"/>
          </p:cNvPr>
          <p:cNvSpPr txBox="1">
            <a:spLocks noChangeArrowheads="1"/>
          </p:cNvSpPr>
          <p:nvPr/>
        </p:nvSpPr>
        <p:spPr bwMode="auto">
          <a:xfrm>
            <a:off x="7492951" y="5678062"/>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5"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6">
            <a:hlinkClick r:id="rId2" action="ppaction://hlinksldjump"/>
          </p:cNvPr>
          <p:cNvSpPr>
            <a:spLocks noChangeArrowheads="1"/>
          </p:cNvSpPr>
          <p:nvPr/>
        </p:nvSpPr>
        <p:spPr bwMode="auto">
          <a:xfrm>
            <a:off x="1257300" y="6477000"/>
            <a:ext cx="6457950" cy="381000"/>
          </a:xfrm>
          <a:prstGeom prst="rect">
            <a:avLst/>
          </a:prstGeom>
          <a:noFill/>
          <a:ln w="9525">
            <a:noFill/>
            <a:miter lim="800000"/>
            <a:headEnd/>
            <a:tailEnd/>
          </a:ln>
          <a:effectLst/>
        </p:spPr>
        <p:txBody>
          <a:bodyPr wrap="none" anchor="ctr">
            <a:spAutoFit/>
          </a:bodyPr>
          <a:lstStyle/>
          <a:p>
            <a:endParaRPr lang="ru-RU"/>
          </a:p>
        </p:txBody>
      </p:sp>
      <p:sp>
        <p:nvSpPr>
          <p:cNvPr id="151553" name="Rectangle 1"/>
          <p:cNvSpPr>
            <a:spLocks noChangeArrowheads="1"/>
          </p:cNvSpPr>
          <p:nvPr/>
        </p:nvSpPr>
        <p:spPr bwMode="auto">
          <a:xfrm>
            <a:off x="2177935" y="0"/>
            <a:ext cx="5447325"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It's </a:t>
            </a:r>
            <a:r>
              <a:rPr kumimoji="0" lang="en-US" sz="4400" b="0" i="0" u="none" strike="noStrike" cap="none" normalizeH="0" baseline="0" dirty="0" err="1" smtClean="0">
                <a:ln>
                  <a:noFill/>
                </a:ln>
                <a:solidFill>
                  <a:schemeClr val="bg1"/>
                </a:solidFill>
                <a:effectLst/>
                <a:latin typeface="Monotype Corsiva" pitchFamily="66" charset="0"/>
                <a:ea typeface="Times New Roman" pitchFamily="18" charset="0"/>
              </a:rPr>
              <a:t>Valentina</a:t>
            </a:r>
            <a:r>
              <a:rPr kumimoji="0" lang="en-US" sz="4400" b="0" i="0" u="none" strike="noStrike" cap="none" normalizeH="0" baseline="0" dirty="0" smtClean="0">
                <a:ln>
                  <a:noFill/>
                </a:ln>
                <a:solidFill>
                  <a:schemeClr val="bg1"/>
                </a:solidFill>
                <a:effectLst/>
                <a:latin typeface="Monotype Corsiva" pitchFamily="66" charset="0"/>
                <a:ea typeface="Times New Roman" pitchFamily="18" charset="0"/>
              </a:rPr>
              <a:t> Tereshkova</a:t>
            </a:r>
            <a:endParaRPr kumimoji="0" lang="en-US" sz="4400" b="0" i="0" u="none" strike="noStrike" cap="none" normalizeH="0" baseline="0" dirty="0" smtClean="0">
              <a:ln>
                <a:noFill/>
              </a:ln>
              <a:solidFill>
                <a:schemeClr val="bg1"/>
              </a:solidFill>
              <a:effectLst/>
              <a:latin typeface="Monotype Corsiva" pitchFamily="66" charset="0"/>
            </a:endParaRPr>
          </a:p>
        </p:txBody>
      </p:sp>
      <p:pic>
        <p:nvPicPr>
          <p:cNvPr id="151555" name="Picture 3" descr="Картинка 1 из 778">
            <a:hlinkClick r:id="rId3"/>
          </p:cNvPr>
          <p:cNvPicPr>
            <a:picLocks noChangeAspect="1" noChangeArrowheads="1"/>
          </p:cNvPicPr>
          <p:nvPr/>
        </p:nvPicPr>
        <p:blipFill>
          <a:blip r:embed="rId4" cstate="print"/>
          <a:srcRect/>
          <a:stretch>
            <a:fillRect/>
          </a:stretch>
        </p:blipFill>
        <p:spPr bwMode="auto">
          <a:xfrm>
            <a:off x="2510444" y="698845"/>
            <a:ext cx="3990108" cy="5803793"/>
          </a:xfrm>
          <a:prstGeom prst="roundRect">
            <a:avLst/>
          </a:prstGeom>
          <a:noFill/>
        </p:spPr>
      </p:pic>
      <p:sp>
        <p:nvSpPr>
          <p:cNvPr id="7" name="Text Box 125">
            <a:hlinkClick r:id="rId5" action="ppaction://hlinksldjump"/>
          </p:cNvPr>
          <p:cNvSpPr txBox="1">
            <a:spLocks noChangeArrowheads="1"/>
          </p:cNvSpPr>
          <p:nvPr/>
        </p:nvSpPr>
        <p:spPr bwMode="auto">
          <a:xfrm>
            <a:off x="7165406" y="5787244"/>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2"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ru-RU" sz="4000" dirty="0">
                <a:solidFill>
                  <a:schemeClr val="bg1"/>
                </a:solidFill>
              </a:rPr>
              <a:t/>
            </a:r>
            <a:br>
              <a:rPr lang="ru-RU" sz="4000" dirty="0">
                <a:solidFill>
                  <a:schemeClr val="bg1"/>
                </a:solidFill>
              </a:rPr>
            </a:br>
            <a:r>
              <a:rPr lang="ru-RU" sz="4000" b="1" dirty="0">
                <a:solidFill>
                  <a:srgbClr val="FF9900"/>
                </a:solidFill>
              </a:rPr>
              <a:t>500</a:t>
            </a:r>
          </a:p>
        </p:txBody>
      </p:sp>
      <p:sp>
        <p:nvSpPr>
          <p:cNvPr id="45059" name="Text Box 3"/>
          <p:cNvSpPr txBox="1">
            <a:spLocks noChangeArrowheads="1"/>
          </p:cNvSpPr>
          <p:nvPr/>
        </p:nvSpPr>
        <p:spPr bwMode="auto">
          <a:xfrm>
            <a:off x="828675" y="1895475"/>
            <a:ext cx="7620000" cy="641350"/>
          </a:xfrm>
          <a:prstGeom prst="rect">
            <a:avLst/>
          </a:prstGeom>
          <a:noFill/>
          <a:ln w="9525">
            <a:noFill/>
            <a:miter lim="800000"/>
            <a:headEnd/>
            <a:tailEnd/>
          </a:ln>
          <a:effectLst/>
        </p:spPr>
        <p:txBody>
          <a:bodyPr>
            <a:spAutoFit/>
          </a:bodyPr>
          <a:lstStyle/>
          <a:p>
            <a:endParaRPr lang="ru-RU" sz="3600"/>
          </a:p>
        </p:txBody>
      </p:sp>
      <p:sp>
        <p:nvSpPr>
          <p:cNvPr id="8" name="Прямоугольник 7"/>
          <p:cNvSpPr/>
          <p:nvPr/>
        </p:nvSpPr>
        <p:spPr>
          <a:xfrm>
            <a:off x="2319250" y="395578"/>
            <a:ext cx="4572000" cy="830997"/>
          </a:xfrm>
          <a:prstGeom prst="rect">
            <a:avLst/>
          </a:prstGeom>
        </p:spPr>
        <p:txBody>
          <a:bodyPr wrap="square">
            <a:spAutoFit/>
          </a:bodyPr>
          <a:lstStyle/>
          <a:p>
            <a:r>
              <a:rPr lang="en-US" i="1" dirty="0" smtClean="0">
                <a:solidFill>
                  <a:schemeClr val="bg1"/>
                </a:solidFill>
                <a:latin typeface="Monotype Corsiva" pitchFamily="66" charset="0"/>
              </a:rPr>
              <a:t>Space</a:t>
            </a:r>
            <a:endParaRPr lang="en-US" dirty="0" smtClean="0">
              <a:solidFill>
                <a:schemeClr val="bg1"/>
              </a:solidFill>
              <a:latin typeface="Monotype Corsiva" pitchFamily="66" charset="0"/>
            </a:endParaRPr>
          </a:p>
        </p:txBody>
      </p:sp>
      <p:sp>
        <p:nvSpPr>
          <p:cNvPr id="45062" name="Rectangle 6"/>
          <p:cNvSpPr>
            <a:spLocks noChangeArrowheads="1"/>
          </p:cNvSpPr>
          <p:nvPr/>
        </p:nvSpPr>
        <p:spPr bwMode="auto">
          <a:xfrm>
            <a:off x="682388" y="2394065"/>
            <a:ext cx="7710985" cy="2308324"/>
          </a:xfrm>
          <a:prstGeom prst="rect">
            <a:avLst/>
          </a:prstGeom>
          <a:no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81038"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Monotype Corsiva" pitchFamily="66" charset="0"/>
                <a:ea typeface="Times New Roman" pitchFamily="18" charset="0"/>
              </a:rPr>
              <a:t>Who    is    called    "the    father    of   the    space</a:t>
            </a:r>
            <a:r>
              <a:rPr lang="en-US" dirty="0">
                <a:solidFill>
                  <a:schemeClr val="bg1"/>
                </a:solidFill>
                <a:latin typeface="Monotype Corsiva" pitchFamily="66" charset="0"/>
                <a:ea typeface="Times New Roman" pitchFamily="18" charset="0"/>
              </a:rPr>
              <a:t> </a:t>
            </a:r>
            <a:r>
              <a:rPr kumimoji="0" lang="en-US" b="0" i="0" u="none" strike="noStrike" cap="none" normalizeH="0" baseline="0" dirty="0" smtClean="0">
                <a:ln>
                  <a:noFill/>
                </a:ln>
                <a:solidFill>
                  <a:schemeClr val="bg1"/>
                </a:solidFill>
                <a:effectLst/>
                <a:latin typeface="Monotype Corsiva" pitchFamily="66" charset="0"/>
                <a:ea typeface="Times New Roman" pitchFamily="18" charset="0"/>
              </a:rPr>
              <a:t>technology"?</a:t>
            </a:r>
            <a:endParaRPr kumimoji="0" lang="en-US" b="0" i="0" u="none" strike="noStrike" cap="none" normalizeH="0" baseline="0" dirty="0" smtClean="0">
              <a:ln>
                <a:noFill/>
              </a:ln>
              <a:solidFill>
                <a:schemeClr val="bg1"/>
              </a:solidFill>
              <a:effectLst/>
              <a:latin typeface="Monotype Corsiva" pitchFamily="66" charset="0"/>
            </a:endParaRPr>
          </a:p>
        </p:txBody>
      </p:sp>
      <p:sp>
        <p:nvSpPr>
          <p:cNvPr id="7" name="AutoShape 5">
            <a:hlinkClick r:id="" action="ppaction://noaction" highlightClick="1"/>
          </p:cNvPr>
          <p:cNvSpPr>
            <a:spLocks noChangeArrowheads="1"/>
          </p:cNvSpPr>
          <p:nvPr/>
        </p:nvSpPr>
        <p:spPr bwMode="auto">
          <a:xfrm>
            <a:off x="3794408" y="5686877"/>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3" action="ppaction://hlinksldjump"/>
              </a:rPr>
              <a:t>Answer</a:t>
            </a:r>
            <a:endParaRPr lang="en-US" sz="3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45059"/>
                                        </p:tgtEl>
                                        <p:attrNameLst>
                                          <p:attrName>style.visibility</p:attrName>
                                        </p:attrNameLst>
                                      </p:cBhvr>
                                      <p:to>
                                        <p:strVal val="visible"/>
                                      </p:to>
                                    </p:set>
                                    <p:animEffect transition="in" filter="dissolve">
                                      <p:cBhvr>
                                        <p:cTn id="7" dur="500"/>
                                        <p:tgtEl>
                                          <p:spTgt spid="4505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609600" y="381000"/>
            <a:ext cx="8077200" cy="1190625"/>
          </a:xfrm>
          <a:prstGeom prst="rect">
            <a:avLst/>
          </a:prstGeom>
          <a:noFill/>
          <a:ln w="9525">
            <a:noFill/>
            <a:miter lim="800000"/>
            <a:headEnd/>
            <a:tailEnd/>
          </a:ln>
          <a:effectLst/>
        </p:spPr>
        <p:txBody>
          <a:bodyPr>
            <a:spAutoFit/>
          </a:bodyPr>
          <a:lstStyle/>
          <a:p>
            <a:endParaRPr lang="ru-RU" sz="3600"/>
          </a:p>
          <a:p>
            <a:endParaRPr lang="ru-RU" sz="3600"/>
          </a:p>
        </p:txBody>
      </p:sp>
      <p:sp>
        <p:nvSpPr>
          <p:cNvPr id="49159" name="Rectangle 7">
            <a:hlinkClick r:id="rId3" action="ppaction://hlinksldjump"/>
          </p:cNvPr>
          <p:cNvSpPr>
            <a:spLocks noChangeArrowheads="1"/>
          </p:cNvSpPr>
          <p:nvPr/>
        </p:nvSpPr>
        <p:spPr bwMode="auto">
          <a:xfrm>
            <a:off x="1257300" y="6477000"/>
            <a:ext cx="6496050" cy="381000"/>
          </a:xfrm>
          <a:prstGeom prst="rect">
            <a:avLst/>
          </a:prstGeom>
          <a:noFill/>
          <a:ln w="9525">
            <a:noFill/>
            <a:miter lim="800000"/>
            <a:headEnd/>
            <a:tailEnd/>
          </a:ln>
          <a:effectLst/>
        </p:spPr>
        <p:txBody>
          <a:bodyPr wrap="none" anchor="ctr">
            <a:spAutoFit/>
          </a:bodyPr>
          <a:lstStyle/>
          <a:p>
            <a:endParaRPr lang="ru-RU"/>
          </a:p>
        </p:txBody>
      </p:sp>
      <p:sp>
        <p:nvSpPr>
          <p:cNvPr id="8" name="Прямоугольник 7"/>
          <p:cNvSpPr/>
          <p:nvPr/>
        </p:nvSpPr>
        <p:spPr>
          <a:xfrm>
            <a:off x="0" y="305891"/>
            <a:ext cx="8861367" cy="1569660"/>
          </a:xfrm>
          <a:prstGeom prst="rect">
            <a:avLst/>
          </a:prstGeom>
        </p:spPr>
        <p:txBody>
          <a:bodyPr wrap="square">
            <a:spAutoFit/>
          </a:bodyPr>
          <a:lstStyle/>
          <a:p>
            <a:r>
              <a:rPr lang="en-US" dirty="0" smtClean="0">
                <a:solidFill>
                  <a:schemeClr val="bg1"/>
                </a:solidFill>
                <a:latin typeface="Monotype Corsiva" pitchFamily="66" charset="0"/>
              </a:rPr>
              <a:t>Konstantin </a:t>
            </a:r>
            <a:r>
              <a:rPr lang="en-US" dirty="0" err="1" smtClean="0">
                <a:solidFill>
                  <a:schemeClr val="bg1"/>
                </a:solidFill>
                <a:latin typeface="Monotype Corsiva" pitchFamily="66" charset="0"/>
              </a:rPr>
              <a:t>Tsiolkovsky</a:t>
            </a:r>
            <a:r>
              <a:rPr lang="en-US" dirty="0" smtClean="0">
                <a:solidFill>
                  <a:schemeClr val="bg1"/>
                </a:solidFill>
                <a:latin typeface="Monotype Corsiva" pitchFamily="66" charset="0"/>
              </a:rPr>
              <a:t> is called "the father of the space technology"</a:t>
            </a:r>
            <a:endParaRPr lang="ru-RU" dirty="0">
              <a:solidFill>
                <a:schemeClr val="bg1"/>
              </a:solidFill>
              <a:latin typeface="Monotype Corsiva" pitchFamily="66" charset="0"/>
            </a:endParaRPr>
          </a:p>
        </p:txBody>
      </p:sp>
      <p:pic>
        <p:nvPicPr>
          <p:cNvPr id="149506" name="Picture 2" descr="Картинка 14 из 711">
            <a:hlinkClick r:id="rId4"/>
          </p:cNvPr>
          <p:cNvPicPr>
            <a:picLocks noChangeAspect="1" noChangeArrowheads="1"/>
          </p:cNvPicPr>
          <p:nvPr/>
        </p:nvPicPr>
        <p:blipFill>
          <a:blip r:embed="rId5" cstate="print"/>
          <a:srcRect/>
          <a:stretch>
            <a:fillRect/>
          </a:stretch>
        </p:blipFill>
        <p:spPr bwMode="auto">
          <a:xfrm>
            <a:off x="1670237" y="2101755"/>
            <a:ext cx="5643213" cy="3695088"/>
          </a:xfrm>
          <a:prstGeom prst="roundRect">
            <a:avLst/>
          </a:prstGeom>
          <a:noFill/>
        </p:spPr>
      </p:pic>
      <p:sp>
        <p:nvSpPr>
          <p:cNvPr id="9" name="Text Box 125">
            <a:hlinkClick r:id="rId6" action="ppaction://hlinksldjump"/>
          </p:cNvPr>
          <p:cNvSpPr txBox="1">
            <a:spLocks noChangeArrowheads="1"/>
          </p:cNvSpPr>
          <p:nvPr/>
        </p:nvSpPr>
        <p:spPr bwMode="auto">
          <a:xfrm>
            <a:off x="7779555" y="6101142"/>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3"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49156"/>
                                        </p:tgtEl>
                                        <p:attrNameLst>
                                          <p:attrName>style.visibility</p:attrName>
                                        </p:attrNameLst>
                                      </p:cBhvr>
                                      <p:to>
                                        <p:strVal val="visible"/>
                                      </p:to>
                                    </p:set>
                                    <p:animEffect transition="in" filter="dissolve">
                                      <p:cBhvr>
                                        <p:cTn id="7" dur="500"/>
                                        <p:tgtEl>
                                          <p:spTgt spid="4915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p:cNvGraphicFramePr>
            <a:graphicFrameLocks/>
          </p:cNvGraphicFramePr>
          <p:nvPr/>
        </p:nvGraphicFramePr>
        <p:xfrm>
          <a:off x="635121" y="2370388"/>
          <a:ext cx="7990264" cy="3286609"/>
        </p:xfrm>
        <a:graphic>
          <a:graphicData uri="http://schemas.openxmlformats.org/drawingml/2006/table">
            <a:tbl>
              <a:tblPr/>
              <a:tblGrid>
                <a:gridCol w="1762299"/>
                <a:gridCol w="1053317"/>
                <a:gridCol w="1293662"/>
                <a:gridCol w="1293662"/>
                <a:gridCol w="1293662"/>
                <a:gridCol w="1293662"/>
              </a:tblGrid>
              <a:tr h="7279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3600" b="1" i="0" kern="1200" dirty="0" smtClean="0">
                          <a:solidFill>
                            <a:schemeClr val="bg1"/>
                          </a:solidFill>
                          <a:latin typeface="Monotype Corsiva" pitchFamily="66" charset="0"/>
                          <a:ea typeface="+mn-ea"/>
                          <a:cs typeface="+mn-cs"/>
                        </a:rPr>
                        <a:t>Inventors</a:t>
                      </a:r>
                      <a:endParaRPr lang="ru-RU" sz="3600" b="1" i="0" kern="1200" dirty="0" smtClean="0">
                        <a:solidFill>
                          <a:schemeClr val="bg1"/>
                        </a:solidFill>
                        <a:latin typeface="Monotype Corsiva" pitchFamily="66" charset="0"/>
                        <a:ea typeface="+mn-ea"/>
                        <a:cs typeface="+mn-cs"/>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accent1">
                              <a:lumMod val="40000"/>
                              <a:lumOff val="60000"/>
                            </a:schemeClr>
                          </a:solidFill>
                          <a:effectLst/>
                          <a:latin typeface="Times New Roman" pitchFamily="18" charset="0"/>
                          <a:hlinkClick r:id="rId2" action="ppaction://hlinksldjump"/>
                        </a:rPr>
                        <a:t>2</a:t>
                      </a:r>
                      <a:r>
                        <a:rPr kumimoji="0" lang="ru-RU" sz="3200" b="1" i="0" u="none" strike="noStrike" cap="none" normalizeH="0" baseline="0" dirty="0" smtClean="0">
                          <a:ln>
                            <a:noFill/>
                          </a:ln>
                          <a:solidFill>
                            <a:schemeClr val="accent1">
                              <a:lumMod val="40000"/>
                              <a:lumOff val="60000"/>
                            </a:schemeClr>
                          </a:solidFill>
                          <a:effectLst/>
                          <a:latin typeface="Times New Roman" pitchFamily="18" charset="0"/>
                          <a:hlinkClick r:id="rId2" action="ppaction://hlinksldjump"/>
                        </a:rPr>
                        <a:t>00</a:t>
                      </a:r>
                      <a:endParaRPr kumimoji="0" lang="ru-RU" sz="3200" b="1" i="0" u="none" strike="noStrike" cap="none" normalizeH="0" baseline="0" dirty="0" smtClean="0">
                        <a:ln>
                          <a:noFill/>
                        </a:ln>
                        <a:solidFill>
                          <a:schemeClr val="accent1">
                            <a:lumMod val="40000"/>
                            <a:lumOff val="60000"/>
                          </a:schemeClr>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Times New Roman" pitchFamily="18" charset="0"/>
                          <a:hlinkClick r:id="rId3" action="ppaction://hlinksldjump"/>
                        </a:rPr>
                        <a:t>4</a:t>
                      </a:r>
                      <a:r>
                        <a:rPr kumimoji="0" lang="ru-RU" sz="3200" b="1" i="0" u="none" strike="noStrike" cap="none" normalizeH="0" baseline="0" dirty="0" smtClean="0">
                          <a:ln>
                            <a:noFill/>
                          </a:ln>
                          <a:solidFill>
                            <a:schemeClr val="bg1"/>
                          </a:solidFill>
                          <a:effectLst/>
                          <a:latin typeface="Times New Roman" pitchFamily="18" charset="0"/>
                          <a:hlinkClick r:id="rId3" action="ppaction://hlinksldjump"/>
                        </a:rPr>
                        <a:t>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Times New Roman" pitchFamily="18" charset="0"/>
                          <a:hlinkClick r:id="rId4" action="ppaction://hlinksldjump"/>
                        </a:rPr>
                        <a:t>6</a:t>
                      </a:r>
                      <a:r>
                        <a:rPr kumimoji="0" lang="ru-RU" sz="3200" b="1" i="0" u="none" strike="noStrike" cap="none" normalizeH="0" baseline="0" dirty="0" smtClean="0">
                          <a:ln>
                            <a:noFill/>
                          </a:ln>
                          <a:solidFill>
                            <a:schemeClr val="bg1"/>
                          </a:solidFill>
                          <a:effectLst/>
                          <a:latin typeface="Times New Roman" pitchFamily="18" charset="0"/>
                          <a:hlinkClick r:id="rId4" action="ppaction://hlinksldjump"/>
                        </a:rPr>
                        <a:t>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Times New Roman" pitchFamily="18" charset="0"/>
                          <a:hlinkClick r:id="rId5" action="ppaction://hlinksldjump"/>
                        </a:rPr>
                        <a:t>8</a:t>
                      </a:r>
                      <a:r>
                        <a:rPr kumimoji="0" lang="ru-RU" sz="3200" b="1" i="0" u="none" strike="noStrike" cap="none" normalizeH="0" baseline="0" dirty="0" smtClean="0">
                          <a:ln>
                            <a:noFill/>
                          </a:ln>
                          <a:solidFill>
                            <a:schemeClr val="bg1"/>
                          </a:solidFill>
                          <a:effectLst/>
                          <a:latin typeface="Times New Roman" pitchFamily="18" charset="0"/>
                          <a:hlinkClick r:id="rId5" action="ppaction://hlinksldjump"/>
                        </a:rPr>
                        <a:t>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Times New Roman" pitchFamily="18" charset="0"/>
                          <a:hlinkClick r:id="rId6" action="ppaction://hlinksldjump"/>
                        </a:rPr>
                        <a:t>10</a:t>
                      </a:r>
                      <a:r>
                        <a:rPr kumimoji="0" lang="ru-RU" sz="3200" b="1" i="0" u="none" strike="noStrike" cap="none" normalizeH="0" baseline="0" dirty="0" smtClean="0">
                          <a:ln>
                            <a:noFill/>
                          </a:ln>
                          <a:solidFill>
                            <a:schemeClr val="bg1"/>
                          </a:solidFill>
                          <a:effectLst/>
                          <a:latin typeface="Times New Roman" pitchFamily="18" charset="0"/>
                          <a:hlinkClick r:id="rId6" action="ppaction://hlinksldjump"/>
                        </a:rPr>
                        <a:t>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8523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3600" b="1" i="0" kern="1200" dirty="0" smtClean="0">
                          <a:solidFill>
                            <a:schemeClr val="bg1"/>
                          </a:solidFill>
                          <a:latin typeface="Monotype Corsiva" pitchFamily="66" charset="0"/>
                          <a:ea typeface="+mn-ea"/>
                          <a:cs typeface="+mn-cs"/>
                        </a:rPr>
                        <a:t>Writers</a:t>
                      </a:r>
                      <a:endParaRPr lang="ru-RU" sz="3600" b="1" i="0" kern="1200" dirty="0" smtClean="0">
                        <a:solidFill>
                          <a:schemeClr val="bg1"/>
                        </a:solidFill>
                        <a:latin typeface="Monotype Corsiva" pitchFamily="66" charset="0"/>
                        <a:ea typeface="+mn-ea"/>
                        <a:cs typeface="+mn-cs"/>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Times New Roman" pitchFamily="18" charset="0"/>
                          <a:hlinkClick r:id="rId7" action="ppaction://hlinksldjump"/>
                        </a:rPr>
                        <a:t>2</a:t>
                      </a:r>
                      <a:r>
                        <a:rPr kumimoji="0" lang="ru-RU" sz="3200" b="1" i="0" u="none" strike="noStrike" cap="none" normalizeH="0" baseline="0" dirty="0" smtClean="0">
                          <a:ln>
                            <a:noFill/>
                          </a:ln>
                          <a:solidFill>
                            <a:schemeClr val="bg1"/>
                          </a:solidFill>
                          <a:effectLst/>
                          <a:latin typeface="Times New Roman" pitchFamily="18" charset="0"/>
                          <a:hlinkClick r:id="rId7" action="ppaction://hlinksldjump"/>
                        </a:rPr>
                        <a:t>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Times New Roman" pitchFamily="18" charset="0"/>
                          <a:hlinkClick r:id="rId8" action="ppaction://hlinksldjump"/>
                        </a:rPr>
                        <a:t>4</a:t>
                      </a:r>
                      <a:r>
                        <a:rPr kumimoji="0" lang="ru-RU" sz="3200" b="1" i="0" u="none" strike="noStrike" cap="none" normalizeH="0" baseline="0" dirty="0" smtClean="0">
                          <a:ln>
                            <a:noFill/>
                          </a:ln>
                          <a:solidFill>
                            <a:schemeClr val="bg1"/>
                          </a:solidFill>
                          <a:effectLst/>
                          <a:latin typeface="Times New Roman" pitchFamily="18" charset="0"/>
                          <a:hlinkClick r:id="rId8" action="ppaction://hlinksldjump"/>
                        </a:rPr>
                        <a:t>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Times New Roman" pitchFamily="18" charset="0"/>
                          <a:hlinkClick r:id="rId9" action="ppaction://hlinksldjump"/>
                        </a:rPr>
                        <a:t>6</a:t>
                      </a:r>
                      <a:r>
                        <a:rPr kumimoji="0" lang="ru-RU" sz="3200" b="1" i="0" u="none" strike="noStrike" cap="none" normalizeH="0" baseline="0" dirty="0" smtClean="0">
                          <a:ln>
                            <a:noFill/>
                          </a:ln>
                          <a:solidFill>
                            <a:schemeClr val="bg1"/>
                          </a:solidFill>
                          <a:effectLst/>
                          <a:latin typeface="Times New Roman" pitchFamily="18" charset="0"/>
                          <a:hlinkClick r:id="rId9" action="ppaction://hlinksldjump"/>
                        </a:rPr>
                        <a:t>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Times New Roman" pitchFamily="18" charset="0"/>
                          <a:hlinkClick r:id="rId10" action="ppaction://hlinksldjump"/>
                        </a:rPr>
                        <a:t>8</a:t>
                      </a:r>
                      <a:r>
                        <a:rPr kumimoji="0" lang="ru-RU" sz="3200" b="1" i="0" u="none" strike="noStrike" cap="none" normalizeH="0" baseline="0" dirty="0" smtClean="0">
                          <a:ln>
                            <a:noFill/>
                          </a:ln>
                          <a:solidFill>
                            <a:schemeClr val="bg1"/>
                          </a:solidFill>
                          <a:effectLst/>
                          <a:latin typeface="Times New Roman" pitchFamily="18" charset="0"/>
                          <a:hlinkClick r:id="rId10" action="ppaction://hlinksldjump"/>
                        </a:rPr>
                        <a:t>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Times New Roman" pitchFamily="18" charset="0"/>
                          <a:hlinkClick r:id="rId11" action="ppaction://hlinksldjump"/>
                        </a:rPr>
                        <a:t>10</a:t>
                      </a:r>
                      <a:r>
                        <a:rPr kumimoji="0" lang="ru-RU" sz="3200" b="1" i="0" u="none" strike="noStrike" cap="none" normalizeH="0" baseline="0" dirty="0" smtClean="0">
                          <a:ln>
                            <a:noFill/>
                          </a:ln>
                          <a:solidFill>
                            <a:schemeClr val="bg1"/>
                          </a:solidFill>
                          <a:effectLst/>
                          <a:latin typeface="Times New Roman" pitchFamily="18" charset="0"/>
                          <a:hlinkClick r:id="rId11" action="ppaction://hlinksldjump"/>
                        </a:rPr>
                        <a:t>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8539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000" kern="1200" dirty="0" smtClean="0">
                          <a:solidFill>
                            <a:schemeClr val="bg1"/>
                          </a:solidFill>
                          <a:latin typeface="Monotype Corsiva" pitchFamily="66" charset="0"/>
                          <a:ea typeface="+mn-ea"/>
                          <a:cs typeface="+mn-cs"/>
                        </a:rPr>
                        <a:t>Politics</a:t>
                      </a:r>
                      <a:endParaRPr lang="ru-RU" sz="4000" kern="1200" dirty="0" smtClean="0">
                        <a:solidFill>
                          <a:schemeClr val="bg1"/>
                        </a:solidFill>
                        <a:latin typeface="Monotype Corsiva" pitchFamily="66" charset="0"/>
                        <a:ea typeface="+mn-ea"/>
                        <a:cs typeface="+mn-cs"/>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Times New Roman" pitchFamily="18" charset="0"/>
                          <a:hlinkClick r:id="rId12" action="ppaction://hlinksldjump"/>
                        </a:rPr>
                        <a:t>2</a:t>
                      </a:r>
                      <a:r>
                        <a:rPr kumimoji="0" lang="ru-RU" sz="3200" b="1" i="0" u="none" strike="noStrike" cap="none" normalizeH="0" baseline="0" dirty="0" smtClean="0">
                          <a:ln>
                            <a:noFill/>
                          </a:ln>
                          <a:solidFill>
                            <a:schemeClr val="bg1"/>
                          </a:solidFill>
                          <a:effectLst/>
                          <a:latin typeface="Times New Roman" pitchFamily="18" charset="0"/>
                          <a:hlinkClick r:id="rId12" action="ppaction://hlinksldjump"/>
                        </a:rPr>
                        <a:t>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Times New Roman" pitchFamily="18" charset="0"/>
                          <a:hlinkClick r:id="rId13" action="ppaction://hlinksldjump"/>
                        </a:rPr>
                        <a:t>4</a:t>
                      </a:r>
                      <a:r>
                        <a:rPr kumimoji="0" lang="ru-RU" sz="3200" b="1" i="0" u="none" strike="noStrike" cap="none" normalizeH="0" baseline="0" dirty="0" smtClean="0">
                          <a:ln>
                            <a:noFill/>
                          </a:ln>
                          <a:solidFill>
                            <a:schemeClr val="bg1"/>
                          </a:solidFill>
                          <a:effectLst/>
                          <a:latin typeface="Times New Roman" pitchFamily="18" charset="0"/>
                          <a:hlinkClick r:id="rId13" action="ppaction://hlinksldjump"/>
                        </a:rPr>
                        <a:t>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Times New Roman" pitchFamily="18" charset="0"/>
                          <a:hlinkClick r:id="rId14" action="ppaction://hlinksldjump"/>
                        </a:rPr>
                        <a:t>6</a:t>
                      </a:r>
                      <a:r>
                        <a:rPr kumimoji="0" lang="ru-RU" sz="3200" b="1" i="0" u="none" strike="noStrike" cap="none" normalizeH="0" baseline="0" dirty="0" smtClean="0">
                          <a:ln>
                            <a:noFill/>
                          </a:ln>
                          <a:solidFill>
                            <a:schemeClr val="bg1"/>
                          </a:solidFill>
                          <a:effectLst/>
                          <a:latin typeface="Times New Roman" pitchFamily="18" charset="0"/>
                          <a:hlinkClick r:id="rId14" action="ppaction://hlinksldjump"/>
                        </a:rPr>
                        <a:t>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Times New Roman" pitchFamily="18" charset="0"/>
                          <a:hlinkClick r:id="rId15" action="ppaction://hlinksldjump"/>
                        </a:rPr>
                        <a:t>8</a:t>
                      </a:r>
                      <a:r>
                        <a:rPr kumimoji="0" lang="ru-RU" sz="3200" b="1" i="0" u="none" strike="noStrike" cap="none" normalizeH="0" baseline="0" dirty="0" smtClean="0">
                          <a:ln>
                            <a:noFill/>
                          </a:ln>
                          <a:solidFill>
                            <a:schemeClr val="bg1"/>
                          </a:solidFill>
                          <a:effectLst/>
                          <a:latin typeface="Times New Roman" pitchFamily="18" charset="0"/>
                          <a:hlinkClick r:id="rId15" action="ppaction://hlinksldjump"/>
                        </a:rPr>
                        <a:t>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Times New Roman" pitchFamily="18" charset="0"/>
                          <a:hlinkClick r:id="rId16" action="ppaction://hlinksldjump"/>
                        </a:rPr>
                        <a:t>10</a:t>
                      </a:r>
                      <a:r>
                        <a:rPr kumimoji="0" lang="ru-RU" sz="3200" b="1" i="0" u="none" strike="noStrike" cap="none" normalizeH="0" baseline="0" dirty="0" smtClean="0">
                          <a:ln>
                            <a:noFill/>
                          </a:ln>
                          <a:solidFill>
                            <a:schemeClr val="bg1"/>
                          </a:solidFill>
                          <a:effectLst/>
                          <a:latin typeface="Times New Roman" pitchFamily="18" charset="0"/>
                          <a:hlinkClick r:id="rId16" action="ppaction://hlinksldjump"/>
                        </a:rPr>
                        <a:t>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8523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000" kern="1200" dirty="0" smtClean="0">
                          <a:solidFill>
                            <a:schemeClr val="bg1"/>
                          </a:solidFill>
                          <a:latin typeface="Monotype Corsiva" pitchFamily="66" charset="0"/>
                          <a:ea typeface="+mn-ea"/>
                          <a:cs typeface="+mn-cs"/>
                        </a:rPr>
                        <a:t>Cinema </a:t>
                      </a:r>
                      <a:endParaRPr lang="ru-RU" sz="4000" kern="1200" dirty="0" smtClean="0">
                        <a:solidFill>
                          <a:schemeClr val="bg1"/>
                        </a:solidFill>
                        <a:latin typeface="Monotype Corsiva" pitchFamily="66" charset="0"/>
                        <a:ea typeface="+mn-ea"/>
                        <a:cs typeface="+mn-cs"/>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Times New Roman" pitchFamily="18" charset="0"/>
                          <a:hlinkClick r:id="rId17" action="ppaction://hlinksldjump"/>
                        </a:rPr>
                        <a:t>2</a:t>
                      </a:r>
                      <a:r>
                        <a:rPr kumimoji="0" lang="ru-RU" sz="3200" b="1" i="0" u="none" strike="noStrike" cap="none" normalizeH="0" baseline="0" dirty="0" smtClean="0">
                          <a:ln>
                            <a:noFill/>
                          </a:ln>
                          <a:solidFill>
                            <a:schemeClr val="bg1"/>
                          </a:solidFill>
                          <a:effectLst/>
                          <a:latin typeface="Times New Roman" pitchFamily="18" charset="0"/>
                          <a:hlinkClick r:id="rId17" action="ppaction://hlinksldjump"/>
                        </a:rPr>
                        <a:t>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Times New Roman" pitchFamily="18" charset="0"/>
                          <a:hlinkClick r:id="rId18" action="ppaction://hlinksldjump"/>
                        </a:rPr>
                        <a:t>4</a:t>
                      </a:r>
                      <a:r>
                        <a:rPr kumimoji="0" lang="ru-RU" sz="3200" b="1" i="0" u="none" strike="noStrike" cap="none" normalizeH="0" baseline="0" dirty="0" smtClean="0">
                          <a:ln>
                            <a:noFill/>
                          </a:ln>
                          <a:solidFill>
                            <a:schemeClr val="bg1"/>
                          </a:solidFill>
                          <a:effectLst/>
                          <a:latin typeface="Times New Roman" pitchFamily="18" charset="0"/>
                          <a:hlinkClick r:id="rId18" action="ppaction://hlinksldjump"/>
                        </a:rPr>
                        <a:t>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Times New Roman" pitchFamily="18" charset="0"/>
                          <a:hlinkClick r:id="rId19" action="ppaction://hlinksldjump"/>
                        </a:rPr>
                        <a:t>6</a:t>
                      </a:r>
                      <a:r>
                        <a:rPr kumimoji="0" lang="ru-RU" sz="3200" b="1" i="0" u="none" strike="noStrike" cap="none" normalizeH="0" baseline="0" dirty="0" smtClean="0">
                          <a:ln>
                            <a:noFill/>
                          </a:ln>
                          <a:solidFill>
                            <a:schemeClr val="bg1"/>
                          </a:solidFill>
                          <a:effectLst/>
                          <a:latin typeface="Times New Roman" pitchFamily="18" charset="0"/>
                          <a:hlinkClick r:id="rId19" action="ppaction://hlinksldjump"/>
                        </a:rPr>
                        <a:t>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Times New Roman" pitchFamily="18" charset="0"/>
                          <a:hlinkClick r:id="rId20" action="ppaction://hlinksldjump"/>
                        </a:rPr>
                        <a:t>8</a:t>
                      </a:r>
                      <a:r>
                        <a:rPr kumimoji="0" lang="ru-RU" sz="3200" b="1" i="0" u="none" strike="noStrike" cap="none" normalizeH="0" baseline="0" dirty="0" smtClean="0">
                          <a:ln>
                            <a:noFill/>
                          </a:ln>
                          <a:solidFill>
                            <a:schemeClr val="bg1"/>
                          </a:solidFill>
                          <a:effectLst/>
                          <a:latin typeface="Times New Roman" pitchFamily="18" charset="0"/>
                          <a:hlinkClick r:id="rId20" action="ppaction://hlinksldjump"/>
                        </a:rPr>
                        <a:t>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Times New Roman" pitchFamily="18" charset="0"/>
                          <a:hlinkClick r:id="rId21" action="ppaction://hlinksldjump"/>
                        </a:rPr>
                        <a:t>10</a:t>
                      </a:r>
                      <a:r>
                        <a:rPr kumimoji="0" lang="ru-RU" sz="3200" b="1" i="0" u="none" strike="noStrike" cap="none" normalizeH="0" baseline="0" dirty="0" smtClean="0">
                          <a:ln>
                            <a:noFill/>
                          </a:ln>
                          <a:solidFill>
                            <a:schemeClr val="bg1"/>
                          </a:solidFill>
                          <a:effectLst/>
                          <a:latin typeface="Times New Roman" pitchFamily="18" charset="0"/>
                          <a:hlinkClick r:id="rId21" action="ppaction://hlinksldjump"/>
                        </a:rPr>
                        <a:t>00</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3" name="Прямоугольник 2"/>
          <p:cNvSpPr/>
          <p:nvPr/>
        </p:nvSpPr>
        <p:spPr>
          <a:xfrm>
            <a:off x="523847" y="327546"/>
            <a:ext cx="8001000" cy="1446550"/>
          </a:xfrm>
          <a:prstGeom prst="rect">
            <a:avLst/>
          </a:prstGeom>
          <a:noFill/>
          <a:ln>
            <a:solidFill>
              <a:schemeClr val="bg1"/>
            </a:solidFill>
          </a:ln>
        </p:spPr>
        <p:txBody>
          <a:bodyPr wrap="square">
            <a:spAutoFit/>
          </a:bodyPr>
          <a:lstStyle/>
          <a:p>
            <a:r>
              <a:rPr lang="ru-RU" sz="4400" dirty="0" smtClean="0">
                <a:solidFill>
                  <a:schemeClr val="bg1"/>
                </a:solidFill>
                <a:latin typeface="Monotype Corsiva" pitchFamily="66" charset="0"/>
              </a:rPr>
              <a:t>      </a:t>
            </a:r>
            <a:r>
              <a:rPr lang="en-US" sz="4400" dirty="0" smtClean="0">
                <a:solidFill>
                  <a:schemeClr val="bg1"/>
                </a:solidFill>
                <a:latin typeface="Monotype Corsiva" pitchFamily="66" charset="0"/>
              </a:rPr>
              <a:t>Stage</a:t>
            </a:r>
            <a:r>
              <a:rPr lang="ru-RU" sz="4400" dirty="0" smtClean="0">
                <a:solidFill>
                  <a:schemeClr val="bg1"/>
                </a:solidFill>
                <a:latin typeface="Monotype Corsiva" pitchFamily="66" charset="0"/>
              </a:rPr>
              <a:t>2. </a:t>
            </a:r>
            <a:r>
              <a:rPr lang="en-US" sz="4400" dirty="0" smtClean="0">
                <a:solidFill>
                  <a:schemeClr val="bg1"/>
                </a:solidFill>
                <a:latin typeface="Monotype Corsiva" pitchFamily="66" charset="0"/>
              </a:rPr>
              <a:t>Famous American and British People </a:t>
            </a:r>
            <a:endParaRPr lang="ru-RU" sz="4400" dirty="0">
              <a:solidFill>
                <a:schemeClr val="bg1"/>
              </a:solidFill>
              <a:latin typeface="Monotype Corsiva" pitchFamily="66" charset="0"/>
            </a:endParaRPr>
          </a:p>
        </p:txBody>
      </p:sp>
      <p:sp>
        <p:nvSpPr>
          <p:cNvPr id="4" name="Text Box 125"/>
          <p:cNvSpPr txBox="1">
            <a:spLocks noChangeArrowheads="1"/>
          </p:cNvSpPr>
          <p:nvPr/>
        </p:nvSpPr>
        <p:spPr bwMode="auto">
          <a:xfrm>
            <a:off x="8052510" y="5991960"/>
            <a:ext cx="867545"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22" action="ppaction://hlinksldjump"/>
              </a:rPr>
              <a:t>Exit</a:t>
            </a:r>
            <a:endParaRPr lang="ru-RU" sz="3200" dirty="0">
              <a:solidFill>
                <a:srgbClr val="66FF33"/>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13095" y="213815"/>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Inventors</a:t>
            </a:r>
            <a: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r>
            <a:b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br>
            <a:r>
              <a:rPr kumimoji="0" lang="ru-RU" sz="4000" b="1" i="0" u="none" strike="noStrike" kern="1200" cap="none" spc="0" normalizeH="0" baseline="0" noProof="0" dirty="0" smtClean="0">
                <a:ln>
                  <a:noFill/>
                </a:ln>
                <a:solidFill>
                  <a:srgbClr val="FF0000"/>
                </a:solidFill>
                <a:effectLst/>
                <a:uLnTx/>
                <a:uFillTx/>
                <a:latin typeface="Monotype Corsiva" pitchFamily="66" charset="0"/>
                <a:ea typeface="+mj-ea"/>
                <a:cs typeface="+mj-cs"/>
              </a:rPr>
              <a:t>200</a:t>
            </a:r>
            <a: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r>
            <a:b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br>
            <a:endParaRPr kumimoji="0" lang="ru-RU" sz="4000" b="1" i="0" u="none" strike="noStrike" kern="0" cap="none" spc="0" normalizeH="0" baseline="0" noProof="0" dirty="0">
              <a:ln>
                <a:noFill/>
              </a:ln>
              <a:solidFill>
                <a:srgbClr val="FF9900"/>
              </a:solidFill>
              <a:effectLst/>
              <a:uLnTx/>
              <a:uFillTx/>
              <a:latin typeface="+mj-lt"/>
              <a:ea typeface="+mj-ea"/>
              <a:cs typeface="+mj-cs"/>
            </a:endParaRPr>
          </a:p>
        </p:txBody>
      </p:sp>
      <p:sp>
        <p:nvSpPr>
          <p:cNvPr id="3" name="Text Box 5"/>
          <p:cNvSpPr txBox="1">
            <a:spLocks noChangeArrowheads="1"/>
          </p:cNvSpPr>
          <p:nvPr/>
        </p:nvSpPr>
        <p:spPr bwMode="auto">
          <a:xfrm>
            <a:off x="370195" y="1920827"/>
            <a:ext cx="8491538" cy="3046988"/>
          </a:xfrm>
          <a:prstGeom prst="rect">
            <a:avLst/>
          </a:prstGeom>
          <a:noFill/>
          <a:ln w="9525">
            <a:noFill/>
            <a:miter lim="800000"/>
            <a:headEnd/>
            <a:tailEnd/>
          </a:ln>
          <a:effectLst/>
        </p:spPr>
        <p:txBody>
          <a:bodyPr>
            <a:spAutoFit/>
          </a:bodyPr>
          <a:lstStyle/>
          <a:p>
            <a:r>
              <a:rPr lang="ru-RU" b="1" dirty="0" smtClean="0"/>
              <a:t> </a:t>
            </a:r>
            <a:r>
              <a:rPr lang="en-US" b="1" dirty="0" smtClean="0"/>
              <a:t>Who published his first book "Principia" setting</a:t>
            </a:r>
            <a:endParaRPr lang="ru-RU" b="1" dirty="0" smtClean="0"/>
          </a:p>
          <a:p>
            <a:r>
              <a:rPr lang="en-US" b="1" dirty="0" smtClean="0"/>
              <a:t>out the laws of mechanics in 1687?</a:t>
            </a:r>
            <a:r>
              <a:rPr lang="ru-RU" b="1" dirty="0" smtClean="0"/>
              <a:t> </a:t>
            </a:r>
            <a:endParaRPr lang="ru-RU" b="1" dirty="0"/>
          </a:p>
        </p:txBody>
      </p:sp>
      <p:sp>
        <p:nvSpPr>
          <p:cNvPr id="4" name="AutoShape 5">
            <a:hlinkClick r:id="" action="ppaction://noaction" highlightClick="1"/>
          </p:cNvPr>
          <p:cNvSpPr>
            <a:spLocks noChangeArrowheads="1"/>
          </p:cNvSpPr>
          <p:nvPr/>
        </p:nvSpPr>
        <p:spPr bwMode="auto">
          <a:xfrm>
            <a:off x="4012773" y="5495809"/>
            <a:ext cx="1462260" cy="584775"/>
          </a:xfrm>
          <a:prstGeom prst="actionButtonBlank">
            <a:avLst/>
          </a:prstGeom>
          <a:noFill/>
          <a:ln w="9525">
            <a:noFill/>
            <a:miter lim="800000"/>
            <a:headEnd/>
            <a:tailEnd/>
          </a:ln>
          <a:effectLst/>
        </p:spPr>
        <p:txBody>
          <a:bodyPr wrap="none" anchor="ctr">
            <a:spAutoFit/>
          </a:bodyPr>
          <a:lstStyle/>
          <a:p>
            <a:r>
              <a:rPr lang="en-US" sz="3200" dirty="0" smtClean="0">
                <a:solidFill>
                  <a:srgbClr val="66FF33"/>
                </a:solidFill>
                <a:hlinkClick r:id="rId2" action="ppaction://hlinksldjump"/>
              </a:rPr>
              <a:t>Answer</a:t>
            </a:r>
            <a:endParaRPr lang="en-US" sz="3200" dirty="0" smtClean="0">
              <a:solidFill>
                <a:srgbClr val="66FF33"/>
              </a:solidFill>
            </a:endParaRPr>
          </a:p>
        </p:txBody>
      </p:sp>
    </p:spTree>
  </p:cSld>
  <p:clrMapOvr>
    <a:masterClrMapping/>
  </p:clrMapOvr>
  <p:transition advTm="3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5"/>
          <p:cNvSpPr txBox="1">
            <a:spLocks noChangeArrowheads="1"/>
          </p:cNvSpPr>
          <p:nvPr/>
        </p:nvSpPr>
        <p:spPr bwMode="auto">
          <a:xfrm>
            <a:off x="1533525" y="363538"/>
            <a:ext cx="6315075" cy="830997"/>
          </a:xfrm>
          <a:prstGeom prst="rect">
            <a:avLst/>
          </a:prstGeom>
          <a:noFill/>
          <a:ln w="9525">
            <a:noFill/>
            <a:miter lim="800000"/>
            <a:headEnd/>
            <a:tailEnd/>
          </a:ln>
          <a:effectLst/>
        </p:spPr>
        <p:txBody>
          <a:bodyPr wrap="square">
            <a:spAutoFit/>
          </a:bodyPr>
          <a:lstStyle/>
          <a:p>
            <a:r>
              <a:rPr lang="en-US" b="1" dirty="0" smtClean="0"/>
              <a:t>Sir Isaac Newton did</a:t>
            </a:r>
            <a:r>
              <a:rPr lang="ru-RU" dirty="0" smtClean="0"/>
              <a:t> </a:t>
            </a:r>
            <a:endParaRPr lang="ru-RU" b="1" dirty="0"/>
          </a:p>
        </p:txBody>
      </p:sp>
      <p:pic>
        <p:nvPicPr>
          <p:cNvPr id="3" name="Picture 2" descr="E:\сканированное\6a384f358dc5.jpg"/>
          <p:cNvPicPr>
            <a:picLocks noChangeAspect="1" noChangeArrowheads="1"/>
          </p:cNvPicPr>
          <p:nvPr/>
        </p:nvPicPr>
        <p:blipFill>
          <a:blip r:embed="rId2" cstate="print"/>
          <a:srcRect b="5358"/>
          <a:stretch>
            <a:fillRect/>
          </a:stretch>
        </p:blipFill>
        <p:spPr bwMode="auto">
          <a:xfrm>
            <a:off x="584633" y="2101755"/>
            <a:ext cx="2993337" cy="3603008"/>
          </a:xfrm>
          <a:prstGeom prst="roundRect">
            <a:avLst/>
          </a:prstGeom>
          <a:noFill/>
        </p:spPr>
      </p:pic>
      <p:pic>
        <p:nvPicPr>
          <p:cNvPr id="4" name="Picture 3" descr="E:\сканированное\newton_isaac_02.jpg"/>
          <p:cNvPicPr>
            <a:picLocks noChangeAspect="1" noChangeArrowheads="1"/>
          </p:cNvPicPr>
          <p:nvPr/>
        </p:nvPicPr>
        <p:blipFill>
          <a:blip r:embed="rId3" cstate="print"/>
          <a:srcRect/>
          <a:stretch>
            <a:fillRect/>
          </a:stretch>
        </p:blipFill>
        <p:spPr bwMode="auto">
          <a:xfrm>
            <a:off x="3958277" y="2115404"/>
            <a:ext cx="4581526" cy="3528230"/>
          </a:xfrm>
          <a:prstGeom prst="roundRect">
            <a:avLst/>
          </a:prstGeom>
          <a:noFill/>
        </p:spPr>
      </p:pic>
      <p:sp>
        <p:nvSpPr>
          <p:cNvPr id="6" name="Text Box 125">
            <a:hlinkClick r:id="rId4" action="ppaction://hlinksldjump"/>
          </p:cNvPr>
          <p:cNvSpPr txBox="1">
            <a:spLocks noChangeArrowheads="1"/>
          </p:cNvSpPr>
          <p:nvPr/>
        </p:nvSpPr>
        <p:spPr bwMode="auto">
          <a:xfrm>
            <a:off x="7411066" y="5951017"/>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5" action="ppaction://hlinksldjump"/>
              </a:rPr>
              <a:t>Back</a:t>
            </a:r>
            <a:endParaRPr lang="ru-RU" sz="3200" dirty="0">
              <a:solidFill>
                <a:srgbClr val="66FF33"/>
              </a:solidFill>
            </a:endParaRPr>
          </a:p>
        </p:txBody>
      </p:sp>
    </p:spTree>
  </p:cSld>
  <p:clrMapOvr>
    <a:masterClrMapping/>
  </p:clrMapOvr>
  <p:transition advTm="3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914400" y="2590800"/>
            <a:ext cx="7620000" cy="641350"/>
          </a:xfrm>
          <a:prstGeom prst="rect">
            <a:avLst/>
          </a:prstGeom>
          <a:noFill/>
          <a:ln w="9525">
            <a:noFill/>
            <a:miter lim="800000"/>
            <a:headEnd/>
            <a:tailEnd/>
          </a:ln>
          <a:effectLst/>
        </p:spPr>
        <p:txBody>
          <a:bodyPr>
            <a:spAutoFit/>
          </a:bodyPr>
          <a:lstStyle/>
          <a:p>
            <a:endParaRPr lang="ru-RU" sz="3600"/>
          </a:p>
        </p:txBody>
      </p:sp>
      <p:sp>
        <p:nvSpPr>
          <p:cNvPr id="55301" name="Text Box 5"/>
          <p:cNvSpPr txBox="1">
            <a:spLocks noChangeArrowheads="1"/>
          </p:cNvSpPr>
          <p:nvPr/>
        </p:nvSpPr>
        <p:spPr bwMode="auto">
          <a:xfrm>
            <a:off x="589556" y="2138833"/>
            <a:ext cx="7860203" cy="3539430"/>
          </a:xfrm>
          <a:prstGeom prst="rect">
            <a:avLst/>
          </a:prstGeom>
          <a:noFill/>
          <a:ln w="9525">
            <a:noFill/>
            <a:miter lim="800000"/>
            <a:headEnd/>
            <a:tailEnd/>
          </a:ln>
          <a:effectLst/>
        </p:spPr>
        <p:txBody>
          <a:bodyPr wrap="square">
            <a:spAutoFit/>
          </a:bodyPr>
          <a:lstStyle/>
          <a:p>
            <a:r>
              <a:rPr lang="en-US" sz="4400" b="1" dirty="0" smtClean="0"/>
              <a:t>He invented the first telephone</a:t>
            </a:r>
            <a:r>
              <a:rPr lang="ru-RU" sz="4400" b="1" dirty="0" smtClean="0"/>
              <a:t> </a:t>
            </a:r>
            <a:r>
              <a:rPr lang="en-US" sz="4400" b="1" dirty="0" smtClean="0"/>
              <a:t>in 1876 and became</a:t>
            </a:r>
            <a:endParaRPr lang="ru-RU" sz="4400" b="1" dirty="0" smtClean="0"/>
          </a:p>
          <a:p>
            <a:r>
              <a:rPr lang="en-US" sz="4400" b="1" dirty="0" smtClean="0"/>
              <a:t>a citizen of the United States in 1882 </a:t>
            </a:r>
            <a:endParaRPr lang="ru-RU" sz="4400" b="1" dirty="0" smtClean="0"/>
          </a:p>
          <a:p>
            <a:endParaRPr lang="ru-RU" b="1" dirty="0"/>
          </a:p>
        </p:txBody>
      </p:sp>
      <p:sp>
        <p:nvSpPr>
          <p:cNvPr id="6" name="AutoShape 5">
            <a:hlinkClick r:id="" action="ppaction://hlinkshowjump?jump=nextslide" highlightClick="1"/>
          </p:cNvPr>
          <p:cNvSpPr>
            <a:spLocks noChangeArrowheads="1"/>
          </p:cNvSpPr>
          <p:nvPr/>
        </p:nvSpPr>
        <p:spPr bwMode="auto">
          <a:xfrm>
            <a:off x="3589692" y="5905240"/>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2" action="ppaction://hlinksldjump"/>
              </a:rPr>
              <a:t>Answer</a:t>
            </a:r>
            <a:endParaRPr lang="en-US" sz="3200" dirty="0" smtClean="0"/>
          </a:p>
        </p:txBody>
      </p:sp>
      <p:sp>
        <p:nvSpPr>
          <p:cNvPr id="7" name="Rectangle 2"/>
          <p:cNvSpPr txBox="1">
            <a:spLocks noChangeArrowheads="1"/>
          </p:cNvSpPr>
          <p:nvPr/>
        </p:nvSpPr>
        <p:spPr>
          <a:xfrm>
            <a:off x="699447" y="254758"/>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Inventors</a:t>
            </a:r>
            <a: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r>
            <a:b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br>
            <a:r>
              <a:rPr kumimoji="0" lang="ru-RU" b="1" i="0" u="none" strike="noStrike" kern="1200" cap="none" spc="0" normalizeH="0" baseline="0" noProof="0" dirty="0" smtClean="0">
                <a:ln>
                  <a:noFill/>
                </a:ln>
                <a:solidFill>
                  <a:srgbClr val="FF0000"/>
                </a:solidFill>
                <a:effectLst/>
                <a:uLnTx/>
                <a:uFillTx/>
                <a:latin typeface="Monotype Corsiva" pitchFamily="66" charset="0"/>
                <a:ea typeface="+mj-ea"/>
                <a:cs typeface="+mj-cs"/>
              </a:rPr>
              <a:t>400</a:t>
            </a:r>
            <a: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r>
            <a:b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br>
            <a:endParaRPr kumimoji="0" lang="ru-RU" sz="4000" b="1" i="0" u="none" strike="noStrike" kern="0" cap="none" spc="0" normalizeH="0" baseline="0" noProof="0" dirty="0">
              <a:ln>
                <a:noFill/>
              </a:ln>
              <a:solidFill>
                <a:srgbClr val="FF99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6" name="Rectangle 12">
            <a:hlinkClick r:id="rId2" action="ppaction://hlinksldjump"/>
          </p:cNvPr>
          <p:cNvSpPr>
            <a:spLocks noChangeArrowheads="1"/>
          </p:cNvSpPr>
          <p:nvPr/>
        </p:nvSpPr>
        <p:spPr bwMode="auto">
          <a:xfrm>
            <a:off x="1276350" y="6457950"/>
            <a:ext cx="6457950" cy="400050"/>
          </a:xfrm>
          <a:prstGeom prst="rect">
            <a:avLst/>
          </a:prstGeom>
          <a:noFill/>
          <a:ln w="9525">
            <a:noFill/>
            <a:miter lim="800000"/>
            <a:headEnd/>
            <a:tailEnd/>
          </a:ln>
          <a:effectLst/>
        </p:spPr>
        <p:txBody>
          <a:bodyPr wrap="none" anchor="ctr">
            <a:spAutoFit/>
          </a:bodyPr>
          <a:lstStyle/>
          <a:p>
            <a:endParaRPr lang="ru-RU"/>
          </a:p>
        </p:txBody>
      </p:sp>
      <p:sp>
        <p:nvSpPr>
          <p:cNvPr id="5" name="TextBox 4"/>
          <p:cNvSpPr txBox="1"/>
          <p:nvPr/>
        </p:nvSpPr>
        <p:spPr>
          <a:xfrm>
            <a:off x="304800" y="514350"/>
            <a:ext cx="8515350" cy="830997"/>
          </a:xfrm>
          <a:prstGeom prst="rect">
            <a:avLst/>
          </a:prstGeom>
          <a:noFill/>
        </p:spPr>
        <p:txBody>
          <a:bodyPr wrap="square" rtlCol="0">
            <a:spAutoFit/>
          </a:bodyPr>
          <a:lstStyle/>
          <a:p>
            <a:r>
              <a:rPr lang="en-US" b="1" dirty="0" smtClean="0"/>
              <a:t>It was Alexander Graham Bell</a:t>
            </a:r>
            <a:endParaRPr lang="ru-RU" b="1" dirty="0"/>
          </a:p>
        </p:txBody>
      </p:sp>
      <p:pic>
        <p:nvPicPr>
          <p:cNvPr id="1026" name="Picture 2" descr="E:\сканированное\bell-alexander-graham.jpg"/>
          <p:cNvPicPr>
            <a:picLocks noChangeAspect="1" noChangeArrowheads="1"/>
          </p:cNvPicPr>
          <p:nvPr/>
        </p:nvPicPr>
        <p:blipFill>
          <a:blip r:embed="rId3" cstate="print"/>
          <a:srcRect/>
          <a:stretch>
            <a:fillRect/>
          </a:stretch>
        </p:blipFill>
        <p:spPr bwMode="auto">
          <a:xfrm>
            <a:off x="191069" y="1355109"/>
            <a:ext cx="3248167" cy="2786927"/>
          </a:xfrm>
          <a:prstGeom prst="roundRect">
            <a:avLst/>
          </a:prstGeom>
          <a:noFill/>
        </p:spPr>
      </p:pic>
      <p:pic>
        <p:nvPicPr>
          <p:cNvPr id="1028" name="Picture 4" descr="Картинка 8 из 706">
            <a:hlinkClick r:id="rId4"/>
          </p:cNvPr>
          <p:cNvPicPr>
            <a:picLocks noChangeAspect="1" noChangeArrowheads="1"/>
          </p:cNvPicPr>
          <p:nvPr/>
        </p:nvPicPr>
        <p:blipFill>
          <a:blip r:embed="rId5" cstate="print"/>
          <a:srcRect/>
          <a:stretch>
            <a:fillRect/>
          </a:stretch>
        </p:blipFill>
        <p:spPr bwMode="auto">
          <a:xfrm>
            <a:off x="6646460" y="1422400"/>
            <a:ext cx="2166467" cy="2753815"/>
          </a:xfrm>
          <a:prstGeom prst="roundRect">
            <a:avLst/>
          </a:prstGeom>
          <a:noFill/>
        </p:spPr>
      </p:pic>
      <p:pic>
        <p:nvPicPr>
          <p:cNvPr id="1030" name="Picture 6" descr="Картинка 184 из 706">
            <a:hlinkClick r:id="rId6"/>
          </p:cNvPr>
          <p:cNvPicPr>
            <a:picLocks noChangeAspect="1" noChangeArrowheads="1"/>
          </p:cNvPicPr>
          <p:nvPr/>
        </p:nvPicPr>
        <p:blipFill>
          <a:blip r:embed="rId7" cstate="print"/>
          <a:srcRect/>
          <a:stretch>
            <a:fillRect/>
          </a:stretch>
        </p:blipFill>
        <p:spPr bwMode="auto">
          <a:xfrm>
            <a:off x="3095197" y="4203510"/>
            <a:ext cx="3333190" cy="2245057"/>
          </a:xfrm>
          <a:prstGeom prst="roundRect">
            <a:avLst/>
          </a:prstGeom>
          <a:noFill/>
        </p:spPr>
      </p:pic>
      <p:sp>
        <p:nvSpPr>
          <p:cNvPr id="8" name="Text Box 125">
            <a:hlinkClick r:id="rId8" action="ppaction://hlinksldjump"/>
          </p:cNvPr>
          <p:cNvSpPr txBox="1">
            <a:spLocks noChangeArrowheads="1"/>
          </p:cNvSpPr>
          <p:nvPr/>
        </p:nvSpPr>
        <p:spPr bwMode="auto">
          <a:xfrm>
            <a:off x="7411066" y="5951017"/>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9"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813597" y="1873218"/>
            <a:ext cx="7620000" cy="3477875"/>
          </a:xfrm>
          <a:prstGeom prst="rect">
            <a:avLst/>
          </a:prstGeom>
          <a:noFill/>
          <a:ln w="9525">
            <a:noFill/>
            <a:miter lim="800000"/>
            <a:headEnd/>
            <a:tailEnd/>
          </a:ln>
          <a:effectLst/>
        </p:spPr>
        <p:txBody>
          <a:bodyPr wrap="square">
            <a:spAutoFit/>
          </a:bodyPr>
          <a:lstStyle/>
          <a:p>
            <a:r>
              <a:rPr lang="en-US" sz="4400" b="1" dirty="0" smtClean="0"/>
              <a:t>He was a man who transformed the world. </a:t>
            </a:r>
            <a:endParaRPr lang="ru-RU" sz="4400" b="1" dirty="0" smtClean="0"/>
          </a:p>
          <a:p>
            <a:r>
              <a:rPr lang="en-US" sz="4400" b="1" dirty="0" smtClean="0"/>
              <a:t>In 1896</a:t>
            </a:r>
            <a:r>
              <a:rPr lang="ru-RU" sz="4400" b="1" dirty="0" smtClean="0"/>
              <a:t> </a:t>
            </a:r>
            <a:r>
              <a:rPr lang="en-US" sz="4400" b="1" dirty="0" smtClean="0"/>
              <a:t>he succeeded in building an automobile powered</a:t>
            </a:r>
            <a:r>
              <a:rPr lang="ru-RU" sz="4400" b="1" dirty="0" smtClean="0"/>
              <a:t> </a:t>
            </a:r>
            <a:r>
              <a:rPr lang="en-US" sz="4400" b="1" dirty="0" smtClean="0"/>
              <a:t>by a gasoline engine. </a:t>
            </a:r>
            <a:endParaRPr lang="ru-RU" sz="4400" b="1" dirty="0"/>
          </a:p>
        </p:txBody>
      </p:sp>
      <p:sp>
        <p:nvSpPr>
          <p:cNvPr id="5" name="AutoShape 5">
            <a:hlinkClick r:id="" action="ppaction://noaction" highlightClick="1"/>
          </p:cNvPr>
          <p:cNvSpPr>
            <a:spLocks noChangeArrowheads="1"/>
          </p:cNvSpPr>
          <p:nvPr/>
        </p:nvSpPr>
        <p:spPr bwMode="auto">
          <a:xfrm>
            <a:off x="4026420" y="5864297"/>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3" action="ppaction://hlinksldjump"/>
              </a:rPr>
              <a:t>Answer</a:t>
            </a:r>
            <a:endParaRPr lang="en-US" sz="3200" dirty="0" smtClean="0"/>
          </a:p>
        </p:txBody>
      </p:sp>
      <p:sp>
        <p:nvSpPr>
          <p:cNvPr id="7" name="Rectangle 2"/>
          <p:cNvSpPr txBox="1">
            <a:spLocks noChangeArrowheads="1"/>
          </p:cNvSpPr>
          <p:nvPr/>
        </p:nvSpPr>
        <p:spPr>
          <a:xfrm>
            <a:off x="713095" y="213815"/>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Inventors</a:t>
            </a:r>
            <a: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r>
            <a:b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br>
            <a:r>
              <a:rPr lang="ru-RU" sz="4000" b="1" dirty="0" smtClean="0">
                <a:solidFill>
                  <a:srgbClr val="FF0000"/>
                </a:solidFill>
                <a:latin typeface="Monotype Corsiva" pitchFamily="66" charset="0"/>
                <a:ea typeface="+mj-ea"/>
                <a:cs typeface="+mj-cs"/>
              </a:rPr>
              <a:t>6</a:t>
            </a:r>
            <a:r>
              <a:rPr kumimoji="0" lang="ru-RU" sz="4000" b="1" i="0" u="none" strike="noStrike" kern="1200" cap="none" spc="0" normalizeH="0" baseline="0" noProof="0" dirty="0" smtClean="0">
                <a:ln>
                  <a:noFill/>
                </a:ln>
                <a:solidFill>
                  <a:srgbClr val="FF0000"/>
                </a:solidFill>
                <a:effectLst/>
                <a:uLnTx/>
                <a:uFillTx/>
                <a:latin typeface="Monotype Corsiva" pitchFamily="66" charset="0"/>
                <a:ea typeface="+mj-ea"/>
                <a:cs typeface="+mj-cs"/>
              </a:rPr>
              <a:t>00</a:t>
            </a:r>
            <a: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r>
            <a:b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br>
            <a:endParaRPr kumimoji="0" lang="ru-RU" sz="4000" b="1" i="0" u="none" strike="noStrike" kern="0" cap="none" spc="0" normalizeH="0" baseline="0" noProof="0" dirty="0">
              <a:ln>
                <a:noFill/>
              </a:ln>
              <a:solidFill>
                <a:srgbClr val="FF99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dissolve">
                                      <p:cBhvr>
                                        <p:cTn id="7" dur="500"/>
                                        <p:tgtEl>
                                          <p:spTgt spid="5632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9" name="Rectangle 1035">
            <a:hlinkClick r:id="rId2" action="ppaction://hlinksldjump"/>
          </p:cNvPr>
          <p:cNvSpPr>
            <a:spLocks noChangeArrowheads="1"/>
          </p:cNvSpPr>
          <p:nvPr/>
        </p:nvSpPr>
        <p:spPr bwMode="auto">
          <a:xfrm>
            <a:off x="1257300" y="6477000"/>
            <a:ext cx="6477000" cy="381000"/>
          </a:xfrm>
          <a:prstGeom prst="rect">
            <a:avLst/>
          </a:prstGeom>
          <a:noFill/>
          <a:ln w="9525">
            <a:noFill/>
            <a:miter lim="800000"/>
            <a:headEnd/>
            <a:tailEnd/>
          </a:ln>
          <a:effectLst/>
        </p:spPr>
        <p:txBody>
          <a:bodyPr wrap="none" anchor="ctr">
            <a:spAutoFit/>
          </a:bodyPr>
          <a:lstStyle/>
          <a:p>
            <a:endParaRPr lang="ru-RU"/>
          </a:p>
        </p:txBody>
      </p:sp>
      <p:sp>
        <p:nvSpPr>
          <p:cNvPr id="53261" name="Rectangle 1037"/>
          <p:cNvSpPr>
            <a:spLocks noGrp="1" noChangeArrowheads="1"/>
          </p:cNvSpPr>
          <p:nvPr>
            <p:ph type="title" idx="4294967295"/>
          </p:nvPr>
        </p:nvSpPr>
        <p:spPr>
          <a:xfrm>
            <a:off x="518472" y="793703"/>
            <a:ext cx="7772400" cy="1143000"/>
          </a:xfrm>
        </p:spPr>
        <p:txBody>
          <a:bodyPr/>
          <a:lstStyle/>
          <a:p>
            <a:r>
              <a:rPr lang="en-US" sz="4800" b="1" dirty="0" smtClean="0">
                <a:solidFill>
                  <a:srgbClr val="66FFFF"/>
                </a:solidFill>
              </a:rPr>
              <a:t>It was Henry Ford</a:t>
            </a:r>
            <a:endParaRPr lang="ru-RU" sz="4800" b="1" dirty="0">
              <a:solidFill>
                <a:srgbClr val="66FFFF"/>
              </a:solidFill>
            </a:endParaRPr>
          </a:p>
        </p:txBody>
      </p:sp>
      <p:pic>
        <p:nvPicPr>
          <p:cNvPr id="46082" name="Picture 2" descr="Картинка 105 из 7240">
            <a:hlinkClick r:id="rId3"/>
          </p:cNvPr>
          <p:cNvPicPr>
            <a:picLocks noChangeAspect="1" noChangeArrowheads="1"/>
          </p:cNvPicPr>
          <p:nvPr/>
        </p:nvPicPr>
        <p:blipFill>
          <a:blip r:embed="rId4" cstate="print"/>
          <a:srcRect/>
          <a:stretch>
            <a:fillRect/>
          </a:stretch>
        </p:blipFill>
        <p:spPr bwMode="auto">
          <a:xfrm>
            <a:off x="1257300" y="1841500"/>
            <a:ext cx="2667000" cy="3810000"/>
          </a:xfrm>
          <a:prstGeom prst="roundRect">
            <a:avLst/>
          </a:prstGeom>
          <a:noFill/>
        </p:spPr>
      </p:pic>
      <p:pic>
        <p:nvPicPr>
          <p:cNvPr id="46084" name="Picture 4" descr="Картинка 212 из 7240">
            <a:hlinkClick r:id="rId5"/>
          </p:cNvPr>
          <p:cNvPicPr>
            <a:picLocks noChangeAspect="1" noChangeArrowheads="1"/>
          </p:cNvPicPr>
          <p:nvPr/>
        </p:nvPicPr>
        <p:blipFill>
          <a:blip r:embed="rId6" cstate="print"/>
          <a:srcRect/>
          <a:stretch>
            <a:fillRect/>
          </a:stretch>
        </p:blipFill>
        <p:spPr bwMode="auto">
          <a:xfrm>
            <a:off x="4776716" y="1797997"/>
            <a:ext cx="2707659" cy="3810000"/>
          </a:xfrm>
          <a:prstGeom prst="roundRect">
            <a:avLst/>
          </a:prstGeom>
          <a:noFill/>
        </p:spPr>
      </p:pic>
      <p:pic>
        <p:nvPicPr>
          <p:cNvPr id="46086" name="Picture 6" descr="http://im8-tub.yandex.net/i?id=102824699&amp;tov=8"/>
          <p:cNvPicPr>
            <a:picLocks noChangeAspect="1" noChangeArrowheads="1"/>
          </p:cNvPicPr>
          <p:nvPr/>
        </p:nvPicPr>
        <p:blipFill>
          <a:blip r:embed="rId7" cstate="print"/>
          <a:srcRect/>
          <a:stretch>
            <a:fillRect/>
          </a:stretch>
        </p:blipFill>
        <p:spPr bwMode="auto">
          <a:xfrm>
            <a:off x="6489250" y="216540"/>
            <a:ext cx="2304963" cy="893763"/>
          </a:xfrm>
          <a:prstGeom prst="ellipse">
            <a:avLst/>
          </a:prstGeom>
          <a:noFill/>
        </p:spPr>
      </p:pic>
      <p:sp>
        <p:nvSpPr>
          <p:cNvPr id="10" name="Text Box 125">
            <a:hlinkClick r:id="rId8" action="ppaction://hlinksldjump"/>
          </p:cNvPr>
          <p:cNvSpPr txBox="1">
            <a:spLocks noChangeArrowheads="1"/>
          </p:cNvSpPr>
          <p:nvPr/>
        </p:nvSpPr>
        <p:spPr bwMode="auto">
          <a:xfrm>
            <a:off x="7547543" y="5951017"/>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9"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8000" i="1" dirty="0" smtClean="0">
                <a:solidFill>
                  <a:schemeClr val="bg1"/>
                </a:solidFill>
                <a:latin typeface="Monotype Corsiva" pitchFamily="66" charset="0"/>
              </a:rPr>
              <a:t>Sport</a:t>
            </a:r>
            <a:r>
              <a:rPr lang="ru-RU" sz="8000" b="1" dirty="0">
                <a:solidFill>
                  <a:srgbClr val="CC3300"/>
                </a:solidFill>
              </a:rPr>
              <a:t/>
            </a:r>
            <a:br>
              <a:rPr lang="ru-RU" sz="8000" b="1" dirty="0">
                <a:solidFill>
                  <a:srgbClr val="CC3300"/>
                </a:solidFill>
              </a:rPr>
            </a:br>
            <a:r>
              <a:rPr lang="ru-RU" b="1" dirty="0">
                <a:solidFill>
                  <a:srgbClr val="FF9900"/>
                </a:solidFill>
              </a:rPr>
              <a:t>200</a:t>
            </a:r>
          </a:p>
        </p:txBody>
      </p:sp>
      <p:sp>
        <p:nvSpPr>
          <p:cNvPr id="8" name="Rectangle 3"/>
          <p:cNvSpPr txBox="1">
            <a:spLocks noChangeArrowheads="1"/>
          </p:cNvSpPr>
          <p:nvPr/>
        </p:nvSpPr>
        <p:spPr>
          <a:xfrm>
            <a:off x="507075" y="2198716"/>
            <a:ext cx="8370918" cy="3603567"/>
          </a:xfrm>
          <a:prstGeom prst="rect">
            <a:avLst/>
          </a:prstGeom>
        </p:spPr>
        <p:txBody>
          <a:bodyPr/>
          <a:lstStyle/>
          <a:p>
            <a:pPr marL="342900" marR="0" lvl="0" indent="-342900" defTabSz="914400" rtl="0" eaLnBrk="1" fontAlgn="base" latinLnBrk="0" hangingPunct="1">
              <a:lnSpc>
                <a:spcPct val="100000"/>
              </a:lnSpc>
              <a:spcBef>
                <a:spcPct val="20000"/>
              </a:spcBef>
              <a:spcAft>
                <a:spcPct val="0"/>
              </a:spcAft>
              <a:buClrTx/>
              <a:buSzTx/>
              <a:tabLst/>
              <a:defRPr/>
            </a:pPr>
            <a:r>
              <a:rPr kumimoji="0" lang="en-US" sz="4400" b="0" i="0" u="none" strike="noStrike" kern="0" cap="none" spc="0" normalizeH="0" baseline="0" noProof="0" dirty="0" smtClean="0">
                <a:ln>
                  <a:noFill/>
                </a:ln>
                <a:solidFill>
                  <a:schemeClr val="bg1"/>
                </a:solidFill>
                <a:effectLst/>
                <a:uLnTx/>
                <a:uFillTx/>
                <a:latin typeface="Monotype Corsiva" pitchFamily="66" charset="0"/>
                <a:ea typeface="+mn-ea"/>
                <a:cs typeface="+mn-cs"/>
              </a:rPr>
              <a:t>What kind of sport was </a:t>
            </a:r>
            <a:r>
              <a:rPr kumimoji="0" lang="en-US" sz="4400" b="0" i="0" u="none" strike="noStrike" kern="0" cap="none" spc="0" normalizeH="0" baseline="0" noProof="0" dirty="0" err="1" smtClean="0">
                <a:ln>
                  <a:noFill/>
                </a:ln>
                <a:solidFill>
                  <a:schemeClr val="bg1"/>
                </a:solidFill>
                <a:effectLst/>
                <a:uLnTx/>
                <a:uFillTx/>
                <a:latin typeface="Monotype Corsiva" pitchFamily="66" charset="0"/>
                <a:ea typeface="+mn-ea"/>
                <a:cs typeface="+mn-cs"/>
              </a:rPr>
              <a:t>Kharlamov</a:t>
            </a:r>
            <a:r>
              <a:rPr kumimoji="0" lang="en-US" sz="4400" b="0" i="0" u="none" strike="noStrike" kern="0" cap="none" spc="0" normalizeH="0" baseline="0" noProof="0" dirty="0" smtClean="0">
                <a:ln>
                  <a:noFill/>
                </a:ln>
                <a:solidFill>
                  <a:schemeClr val="bg1"/>
                </a:solidFill>
                <a:effectLst/>
                <a:uLnTx/>
                <a:uFillTx/>
                <a:latin typeface="Monotype Corsiva" pitchFamily="66" charset="0"/>
                <a:ea typeface="+mn-ea"/>
                <a:cs typeface="+mn-cs"/>
              </a:rPr>
              <a:t> </a:t>
            </a:r>
          </a:p>
          <a:p>
            <a:pPr marL="342900" marR="0" lvl="0" indent="-342900" defTabSz="914400" rtl="0" eaLnBrk="1" fontAlgn="base" latinLnBrk="0" hangingPunct="1">
              <a:lnSpc>
                <a:spcPct val="100000"/>
              </a:lnSpc>
              <a:spcBef>
                <a:spcPct val="20000"/>
              </a:spcBef>
              <a:spcAft>
                <a:spcPct val="0"/>
              </a:spcAft>
              <a:buClrTx/>
              <a:buSzTx/>
              <a:tabLst/>
              <a:defRPr/>
            </a:pPr>
            <a:r>
              <a:rPr kumimoji="0" lang="en-US" sz="4400" b="0" i="0" u="none" strike="noStrike" kern="0" cap="none" spc="0" normalizeH="0" baseline="0" noProof="0" dirty="0" smtClean="0">
                <a:ln>
                  <a:noFill/>
                </a:ln>
                <a:solidFill>
                  <a:schemeClr val="bg1"/>
                </a:solidFill>
                <a:effectLst/>
                <a:uLnTx/>
                <a:uFillTx/>
                <a:latin typeface="Monotype Corsiva" pitchFamily="66" charset="0"/>
                <a:ea typeface="+mn-ea"/>
                <a:cs typeface="+mn-cs"/>
              </a:rPr>
              <a:t>good at?</a:t>
            </a:r>
            <a:endParaRPr kumimoji="0" lang="ru-RU" sz="4400" b="0" i="0" u="none" strike="noStrike" kern="0" cap="none" spc="0" normalizeH="0" baseline="0" noProof="0" dirty="0" smtClean="0">
              <a:ln>
                <a:noFill/>
              </a:ln>
              <a:solidFill>
                <a:schemeClr val="bg1"/>
              </a:solidFill>
              <a:effectLst/>
              <a:uLnTx/>
              <a:uFillTx/>
              <a:latin typeface="Monotype Corsiva" pitchFamily="66" charset="0"/>
              <a:ea typeface="+mn-ea"/>
              <a:cs typeface="+mn-cs"/>
            </a:endParaRPr>
          </a:p>
        </p:txBody>
      </p:sp>
      <p:sp>
        <p:nvSpPr>
          <p:cNvPr id="9" name="AutoShape 5">
            <a:hlinkClick r:id="" action="ppaction://noaction" highlightClick="1"/>
          </p:cNvPr>
          <p:cNvSpPr>
            <a:spLocks noChangeArrowheads="1"/>
          </p:cNvSpPr>
          <p:nvPr/>
        </p:nvSpPr>
        <p:spPr bwMode="auto">
          <a:xfrm>
            <a:off x="4053715" y="5318387"/>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2" action="ppaction://hlinksldjump"/>
              </a:rPr>
              <a:t>Answer</a:t>
            </a:r>
            <a:endParaRPr lang="en-US" sz="3200" dirty="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3"/>
          <p:cNvSpPr txBox="1">
            <a:spLocks noChangeArrowheads="1"/>
          </p:cNvSpPr>
          <p:nvPr/>
        </p:nvSpPr>
        <p:spPr bwMode="auto">
          <a:xfrm>
            <a:off x="806214" y="2058680"/>
            <a:ext cx="7620000" cy="3046988"/>
          </a:xfrm>
          <a:prstGeom prst="rect">
            <a:avLst/>
          </a:prstGeom>
          <a:noFill/>
          <a:ln w="9525">
            <a:noFill/>
            <a:miter lim="800000"/>
            <a:headEnd/>
            <a:tailEnd/>
          </a:ln>
          <a:effectLst/>
        </p:spPr>
        <p:txBody>
          <a:bodyPr>
            <a:spAutoFit/>
          </a:bodyPr>
          <a:lstStyle/>
          <a:p>
            <a:r>
              <a:rPr lang="en-US" b="1" dirty="0" smtClean="0"/>
              <a:t>Name the only woman-scientist in the world who</a:t>
            </a:r>
            <a:endParaRPr lang="ru-RU" b="1" dirty="0" smtClean="0"/>
          </a:p>
          <a:p>
            <a:r>
              <a:rPr lang="en-US" b="1" dirty="0" smtClean="0"/>
              <a:t>became a Nobel Prize winner twice.</a:t>
            </a:r>
            <a:endParaRPr lang="ru-RU" b="1" dirty="0"/>
          </a:p>
        </p:txBody>
      </p:sp>
      <p:sp>
        <p:nvSpPr>
          <p:cNvPr id="5" name="AutoShape 5">
            <a:hlinkClick r:id="" action="ppaction://noaction" highlightClick="1"/>
          </p:cNvPr>
          <p:cNvSpPr>
            <a:spLocks noChangeArrowheads="1"/>
          </p:cNvSpPr>
          <p:nvPr/>
        </p:nvSpPr>
        <p:spPr bwMode="auto">
          <a:xfrm>
            <a:off x="3767112" y="5877945"/>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2" action="ppaction://hlinksldjump"/>
              </a:rPr>
              <a:t>Answer</a:t>
            </a:r>
            <a:endParaRPr lang="en-US" sz="3200" dirty="0" smtClean="0"/>
          </a:p>
        </p:txBody>
      </p:sp>
      <p:sp>
        <p:nvSpPr>
          <p:cNvPr id="6" name="Rectangle 2"/>
          <p:cNvSpPr txBox="1">
            <a:spLocks noChangeArrowheads="1"/>
          </p:cNvSpPr>
          <p:nvPr/>
        </p:nvSpPr>
        <p:spPr>
          <a:xfrm>
            <a:off x="713095" y="213815"/>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Inventors</a:t>
            </a:r>
            <a: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r>
            <a:b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br>
            <a:r>
              <a:rPr lang="ru-RU" sz="4000" b="1" dirty="0" smtClean="0">
                <a:solidFill>
                  <a:srgbClr val="FF0000"/>
                </a:solidFill>
                <a:latin typeface="Monotype Corsiva" pitchFamily="66" charset="0"/>
                <a:ea typeface="+mj-ea"/>
                <a:cs typeface="+mj-cs"/>
              </a:rPr>
              <a:t>8</a:t>
            </a:r>
            <a:r>
              <a:rPr kumimoji="0" lang="ru-RU" sz="4000" b="1" i="0" u="none" strike="noStrike" kern="1200" cap="none" spc="0" normalizeH="0" baseline="0" noProof="0" dirty="0" smtClean="0">
                <a:ln>
                  <a:noFill/>
                </a:ln>
                <a:solidFill>
                  <a:srgbClr val="FF0000"/>
                </a:solidFill>
                <a:effectLst/>
                <a:uLnTx/>
                <a:uFillTx/>
                <a:latin typeface="Monotype Corsiva" pitchFamily="66" charset="0"/>
                <a:ea typeface="+mj-ea"/>
                <a:cs typeface="+mj-cs"/>
              </a:rPr>
              <a:t>00</a:t>
            </a:r>
            <a: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r>
            <a:b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br>
            <a:endParaRPr kumimoji="0" lang="ru-RU" sz="4000" b="1" i="0" u="none" strike="noStrike" kern="0" cap="none" spc="0" normalizeH="0" baseline="0" noProof="0" dirty="0">
              <a:ln>
                <a:noFill/>
              </a:ln>
              <a:solidFill>
                <a:srgbClr val="FF9900"/>
              </a:solidFill>
              <a:effectLst/>
              <a:uLnTx/>
              <a:uFillTx/>
              <a:latin typeface="+mj-lt"/>
              <a:ea typeface="+mj-ea"/>
              <a:cs typeface="+mj-cs"/>
            </a:endParaRPr>
          </a:p>
        </p:txBody>
      </p:sp>
      <p:sp>
        <p:nvSpPr>
          <p:cNvPr id="7" name="Заголовок 6"/>
          <p:cNvSpPr>
            <a:spLocks noGrp="1"/>
          </p:cNvSpPr>
          <p:nvPr>
            <p:ph type="title"/>
          </p:nvPr>
        </p:nvSpPr>
        <p:spPr/>
        <p:txBody>
          <a:bodyPr/>
          <a:lstStyle/>
          <a:p>
            <a:endParaRPr lang="ru-RU"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6">
            <a:hlinkClick r:id="rId3" action="ppaction://hlinksldjump"/>
          </p:cNvPr>
          <p:cNvSpPr>
            <a:spLocks noChangeArrowheads="1"/>
          </p:cNvSpPr>
          <p:nvPr/>
        </p:nvSpPr>
        <p:spPr bwMode="auto">
          <a:xfrm>
            <a:off x="5410200" y="-3848100"/>
            <a:ext cx="9144000" cy="6438900"/>
          </a:xfrm>
          <a:prstGeom prst="rect">
            <a:avLst/>
          </a:prstGeom>
          <a:noFill/>
          <a:ln w="9525">
            <a:noFill/>
            <a:miter lim="800000"/>
            <a:headEnd/>
            <a:tailEnd/>
          </a:ln>
          <a:effectLst/>
        </p:spPr>
        <p:txBody>
          <a:bodyPr wrap="none" anchor="ctr">
            <a:spAutoFit/>
          </a:bodyPr>
          <a:lstStyle/>
          <a:p>
            <a:endParaRPr lang="ru-RU"/>
          </a:p>
        </p:txBody>
      </p:sp>
      <p:sp>
        <p:nvSpPr>
          <p:cNvPr id="34823" name="Rectangle 7">
            <a:hlinkClick r:id="rId3" action="ppaction://hlinksldjump"/>
          </p:cNvPr>
          <p:cNvSpPr>
            <a:spLocks noChangeArrowheads="1"/>
          </p:cNvSpPr>
          <p:nvPr/>
        </p:nvSpPr>
        <p:spPr bwMode="auto">
          <a:xfrm>
            <a:off x="1295400" y="6477000"/>
            <a:ext cx="6438900" cy="381000"/>
          </a:xfrm>
          <a:prstGeom prst="rect">
            <a:avLst/>
          </a:prstGeom>
          <a:noFill/>
          <a:ln w="9525">
            <a:noFill/>
            <a:miter lim="800000"/>
            <a:headEnd/>
            <a:tailEnd/>
          </a:ln>
          <a:effectLst/>
        </p:spPr>
        <p:txBody>
          <a:bodyPr wrap="none" anchor="ctr">
            <a:spAutoFit/>
          </a:bodyPr>
          <a:lstStyle/>
          <a:p>
            <a:endParaRPr lang="ru-RU"/>
          </a:p>
        </p:txBody>
      </p:sp>
      <p:sp>
        <p:nvSpPr>
          <p:cNvPr id="6" name="TextBox 5"/>
          <p:cNvSpPr txBox="1"/>
          <p:nvPr/>
        </p:nvSpPr>
        <p:spPr>
          <a:xfrm>
            <a:off x="495300" y="247650"/>
            <a:ext cx="8416688" cy="1323439"/>
          </a:xfrm>
          <a:prstGeom prst="rect">
            <a:avLst/>
          </a:prstGeom>
          <a:noFill/>
        </p:spPr>
        <p:txBody>
          <a:bodyPr wrap="square" rtlCol="0">
            <a:spAutoFit/>
          </a:bodyPr>
          <a:lstStyle/>
          <a:p>
            <a:r>
              <a:rPr lang="en-US" sz="4000" b="1" dirty="0" smtClean="0"/>
              <a:t>Marie Curie became a Nobel Prize winner in physics and chemistry </a:t>
            </a:r>
            <a:endParaRPr lang="ru-RU" sz="4000" b="1" dirty="0"/>
          </a:p>
        </p:txBody>
      </p:sp>
      <p:pic>
        <p:nvPicPr>
          <p:cNvPr id="44034" name="Picture 2" descr="Картинка 3 из 2488">
            <a:hlinkClick r:id="rId4"/>
          </p:cNvPr>
          <p:cNvPicPr>
            <a:picLocks noChangeAspect="1" noChangeArrowheads="1"/>
          </p:cNvPicPr>
          <p:nvPr/>
        </p:nvPicPr>
        <p:blipFill>
          <a:blip r:embed="rId5" cstate="print"/>
          <a:srcRect/>
          <a:stretch>
            <a:fillRect/>
          </a:stretch>
        </p:blipFill>
        <p:spPr bwMode="auto">
          <a:xfrm>
            <a:off x="2784144" y="1768712"/>
            <a:ext cx="3376968" cy="4020200"/>
          </a:xfrm>
          <a:prstGeom prst="roundRect">
            <a:avLst/>
          </a:prstGeom>
          <a:noFill/>
        </p:spPr>
      </p:pic>
      <p:sp>
        <p:nvSpPr>
          <p:cNvPr id="10" name="Text Box 125">
            <a:hlinkClick r:id="rId6" action="ppaction://hlinksldjump"/>
          </p:cNvPr>
          <p:cNvSpPr txBox="1">
            <a:spLocks noChangeArrowheads="1"/>
          </p:cNvSpPr>
          <p:nvPr/>
        </p:nvSpPr>
        <p:spPr bwMode="auto">
          <a:xfrm>
            <a:off x="7397418" y="5705357"/>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7"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971550" y="1943100"/>
            <a:ext cx="7620000" cy="641350"/>
          </a:xfrm>
          <a:prstGeom prst="rect">
            <a:avLst/>
          </a:prstGeom>
          <a:noFill/>
          <a:ln w="9525">
            <a:noFill/>
            <a:miter lim="800000"/>
            <a:headEnd/>
            <a:tailEnd/>
          </a:ln>
          <a:effectLst/>
        </p:spPr>
        <p:txBody>
          <a:bodyPr>
            <a:spAutoFit/>
          </a:bodyPr>
          <a:lstStyle/>
          <a:p>
            <a:endParaRPr lang="ru-RU" sz="3600"/>
          </a:p>
        </p:txBody>
      </p:sp>
      <p:sp>
        <p:nvSpPr>
          <p:cNvPr id="58373" name="Text Box 5"/>
          <p:cNvSpPr txBox="1">
            <a:spLocks noChangeArrowheads="1"/>
          </p:cNvSpPr>
          <p:nvPr/>
        </p:nvSpPr>
        <p:spPr bwMode="auto">
          <a:xfrm>
            <a:off x="455282" y="1912288"/>
            <a:ext cx="8174037" cy="3477875"/>
          </a:xfrm>
          <a:prstGeom prst="rect">
            <a:avLst/>
          </a:prstGeom>
          <a:noFill/>
          <a:ln w="9525">
            <a:noFill/>
            <a:miter lim="800000"/>
            <a:headEnd/>
            <a:tailEnd/>
          </a:ln>
          <a:effectLst/>
        </p:spPr>
        <p:txBody>
          <a:bodyPr>
            <a:spAutoFit/>
          </a:bodyPr>
          <a:lstStyle/>
          <a:p>
            <a:r>
              <a:rPr lang="en-US" sz="4400" b="1" dirty="0" smtClean="0"/>
              <a:t>These brothers invented, built, and flew on the first</a:t>
            </a:r>
            <a:endParaRPr lang="ru-RU" sz="4400" b="1" dirty="0" smtClean="0"/>
          </a:p>
          <a:p>
            <a:r>
              <a:rPr lang="en-US" sz="4400" b="1" dirty="0" smtClean="0"/>
              <a:t>airplane on the 7</a:t>
            </a:r>
            <a:r>
              <a:rPr lang="en-US" sz="4400" b="1" baseline="30000" dirty="0" smtClean="0"/>
              <a:t>th</a:t>
            </a:r>
            <a:r>
              <a:rPr lang="en-US" sz="4400" b="1" dirty="0" smtClean="0"/>
              <a:t> of December in 1903 at Kitty</a:t>
            </a:r>
            <a:endParaRPr lang="ru-RU" sz="4400" b="1" dirty="0" smtClean="0"/>
          </a:p>
          <a:p>
            <a:r>
              <a:rPr lang="en-US" sz="4400" b="1" dirty="0" smtClean="0"/>
              <a:t>Hawk, </a:t>
            </a:r>
            <a:r>
              <a:rPr lang="ru-RU" sz="4400" b="1" dirty="0" smtClean="0"/>
              <a:t> </a:t>
            </a:r>
            <a:r>
              <a:rPr lang="en-US" sz="4400" b="1" dirty="0" smtClean="0"/>
              <a:t>North Carolina.</a:t>
            </a:r>
            <a:endParaRPr lang="ru-RU" sz="4400" b="1" dirty="0"/>
          </a:p>
        </p:txBody>
      </p:sp>
      <p:sp>
        <p:nvSpPr>
          <p:cNvPr id="6" name="AutoShape 5">
            <a:hlinkClick r:id="" action="ppaction://noaction" highlightClick="1"/>
          </p:cNvPr>
          <p:cNvSpPr>
            <a:spLocks noChangeArrowheads="1"/>
          </p:cNvSpPr>
          <p:nvPr/>
        </p:nvSpPr>
        <p:spPr bwMode="auto">
          <a:xfrm>
            <a:off x="3930885" y="5877945"/>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2" action="ppaction://hlinksldjump"/>
              </a:rPr>
              <a:t>Answer</a:t>
            </a:r>
            <a:endParaRPr lang="en-US" sz="3200" dirty="0" smtClean="0"/>
          </a:p>
        </p:txBody>
      </p:sp>
      <p:sp>
        <p:nvSpPr>
          <p:cNvPr id="7" name="Rectangle 2"/>
          <p:cNvSpPr txBox="1">
            <a:spLocks noChangeArrowheads="1"/>
          </p:cNvSpPr>
          <p:nvPr/>
        </p:nvSpPr>
        <p:spPr>
          <a:xfrm>
            <a:off x="713095" y="213815"/>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Inventors</a:t>
            </a:r>
            <a: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r>
            <a:b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br>
            <a:r>
              <a:rPr lang="ru-RU" sz="4000" b="1" dirty="0" smtClean="0">
                <a:solidFill>
                  <a:srgbClr val="FF0000"/>
                </a:solidFill>
                <a:latin typeface="Monotype Corsiva" pitchFamily="66" charset="0"/>
                <a:ea typeface="+mj-ea"/>
                <a:cs typeface="+mj-cs"/>
              </a:rPr>
              <a:t>10</a:t>
            </a:r>
            <a:r>
              <a:rPr kumimoji="0" lang="ru-RU" sz="4000" b="1" i="0" u="none" strike="noStrike" kern="1200" cap="none" spc="0" normalizeH="0" baseline="0" noProof="0" dirty="0" smtClean="0">
                <a:ln>
                  <a:noFill/>
                </a:ln>
                <a:solidFill>
                  <a:srgbClr val="FF0000"/>
                </a:solidFill>
                <a:effectLst/>
                <a:uLnTx/>
                <a:uFillTx/>
                <a:latin typeface="Monotype Corsiva" pitchFamily="66" charset="0"/>
                <a:ea typeface="+mj-ea"/>
                <a:cs typeface="+mj-cs"/>
              </a:rPr>
              <a:t>00</a:t>
            </a:r>
            <a: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r>
            <a:b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br>
            <a:endParaRPr kumimoji="0" lang="ru-RU" sz="4000" b="1" i="0" u="none" strike="noStrike" kern="0" cap="none" spc="0" normalizeH="0" baseline="0" noProof="0" dirty="0">
              <a:ln>
                <a:noFill/>
              </a:ln>
              <a:solidFill>
                <a:srgbClr val="FF9900"/>
              </a:solidFill>
              <a:effectLst/>
              <a:uLnTx/>
              <a:uFillTx/>
              <a:latin typeface="+mj-lt"/>
              <a:ea typeface="+mj-ea"/>
              <a:cs typeface="+mj-cs"/>
            </a:endParaRPr>
          </a:p>
        </p:txBody>
      </p:sp>
      <p:sp>
        <p:nvSpPr>
          <p:cNvPr id="8" name="Заголовок 7"/>
          <p:cNvSpPr>
            <a:spLocks noGrp="1"/>
          </p:cNvSpPr>
          <p:nvPr>
            <p:ph type="title"/>
          </p:nvPr>
        </p:nvSpPr>
        <p:spPr/>
        <p:txBody>
          <a:bodyPr/>
          <a:lstStyle/>
          <a:p>
            <a:endParaRPr lang="ru-RU"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2" name="Rectangle 12">
            <a:hlinkClick r:id="rId2" action="ppaction://hlinksldjump"/>
          </p:cNvPr>
          <p:cNvSpPr>
            <a:spLocks noChangeArrowheads="1"/>
          </p:cNvSpPr>
          <p:nvPr/>
        </p:nvSpPr>
        <p:spPr bwMode="auto">
          <a:xfrm>
            <a:off x="1276350" y="6496050"/>
            <a:ext cx="6419850" cy="361950"/>
          </a:xfrm>
          <a:prstGeom prst="rect">
            <a:avLst/>
          </a:prstGeom>
          <a:noFill/>
          <a:ln w="9525">
            <a:noFill/>
            <a:miter lim="800000"/>
            <a:headEnd/>
            <a:tailEnd/>
          </a:ln>
          <a:effectLst/>
        </p:spPr>
        <p:txBody>
          <a:bodyPr wrap="none" anchor="ctr">
            <a:spAutoFit/>
          </a:bodyPr>
          <a:lstStyle/>
          <a:p>
            <a:endParaRPr lang="ru-RU"/>
          </a:p>
        </p:txBody>
      </p:sp>
      <p:sp>
        <p:nvSpPr>
          <p:cNvPr id="6" name="TextBox 5"/>
          <p:cNvSpPr txBox="1"/>
          <p:nvPr/>
        </p:nvSpPr>
        <p:spPr>
          <a:xfrm>
            <a:off x="688075" y="0"/>
            <a:ext cx="7620000" cy="1569660"/>
          </a:xfrm>
          <a:prstGeom prst="rect">
            <a:avLst/>
          </a:prstGeom>
          <a:noFill/>
        </p:spPr>
        <p:txBody>
          <a:bodyPr wrap="square" rtlCol="0">
            <a:spAutoFit/>
          </a:bodyPr>
          <a:lstStyle/>
          <a:p>
            <a:r>
              <a:rPr lang="en-US" b="1" dirty="0" smtClean="0"/>
              <a:t>It is about Orville and Wilbur Wright</a:t>
            </a:r>
            <a:endParaRPr lang="ru-RU" b="1" dirty="0"/>
          </a:p>
        </p:txBody>
      </p:sp>
      <p:pic>
        <p:nvPicPr>
          <p:cNvPr id="41986" name="Picture 2" descr="Картинка 1 из 45595">
            <a:hlinkClick r:id="rId3"/>
          </p:cNvPr>
          <p:cNvPicPr>
            <a:picLocks noChangeAspect="1" noChangeArrowheads="1"/>
          </p:cNvPicPr>
          <p:nvPr/>
        </p:nvPicPr>
        <p:blipFill>
          <a:blip r:embed="rId4" cstate="print"/>
          <a:srcRect/>
          <a:stretch>
            <a:fillRect/>
          </a:stretch>
        </p:blipFill>
        <p:spPr bwMode="auto">
          <a:xfrm>
            <a:off x="423081" y="1841784"/>
            <a:ext cx="2804923" cy="3630968"/>
          </a:xfrm>
          <a:prstGeom prst="roundRect">
            <a:avLst/>
          </a:prstGeom>
          <a:noFill/>
        </p:spPr>
      </p:pic>
      <p:pic>
        <p:nvPicPr>
          <p:cNvPr id="41990" name="Picture 6" descr="Картинка 73 из 45595">
            <a:hlinkClick r:id="rId5"/>
          </p:cNvPr>
          <p:cNvPicPr>
            <a:picLocks noChangeAspect="1" noChangeArrowheads="1"/>
          </p:cNvPicPr>
          <p:nvPr/>
        </p:nvPicPr>
        <p:blipFill>
          <a:blip r:embed="rId6" cstate="print"/>
          <a:srcRect/>
          <a:stretch>
            <a:fillRect/>
          </a:stretch>
        </p:blipFill>
        <p:spPr bwMode="auto">
          <a:xfrm>
            <a:off x="3914312" y="1937319"/>
            <a:ext cx="4765522" cy="3576377"/>
          </a:xfrm>
          <a:prstGeom prst="roundRect">
            <a:avLst/>
          </a:prstGeom>
          <a:noFill/>
        </p:spPr>
      </p:pic>
      <p:sp>
        <p:nvSpPr>
          <p:cNvPr id="8" name="Text Box 125">
            <a:hlinkClick r:id="rId7" action="ppaction://hlinksldjump"/>
          </p:cNvPr>
          <p:cNvSpPr txBox="1">
            <a:spLocks noChangeArrowheads="1"/>
          </p:cNvSpPr>
          <p:nvPr/>
        </p:nvSpPr>
        <p:spPr bwMode="auto">
          <a:xfrm>
            <a:off x="7411066" y="5951017"/>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8"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54039" y="432179"/>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Writers</a:t>
            </a:r>
            <a:r>
              <a:rPr kumimoji="0" lang="en-US" sz="4000" b="1" i="0" u="none" strike="noStrike" kern="1200" cap="none" spc="0" normalizeH="0" noProof="0" dirty="0" smtClean="0">
                <a:ln>
                  <a:noFill/>
                </a:ln>
                <a:solidFill>
                  <a:schemeClr val="bg1"/>
                </a:solidFill>
                <a:effectLst/>
                <a:uLnTx/>
                <a:uFillTx/>
                <a:latin typeface="Monotype Corsiva" pitchFamily="66" charset="0"/>
                <a:ea typeface="+mj-ea"/>
                <a:cs typeface="+mj-cs"/>
              </a:rPr>
              <a:t> </a:t>
            </a:r>
            <a: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r>
            <a:b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br>
            <a:r>
              <a:rPr kumimoji="0" lang="en-US" sz="4000" b="1" i="0" u="none" strike="noStrike" kern="0" cap="none" spc="0" normalizeH="0" baseline="0" noProof="0" dirty="0" smtClean="0">
                <a:ln>
                  <a:noFill/>
                </a:ln>
                <a:solidFill>
                  <a:srgbClr val="FF9900"/>
                </a:solidFill>
                <a:effectLst/>
                <a:uLnTx/>
                <a:uFillTx/>
                <a:latin typeface="+mj-lt"/>
                <a:ea typeface="+mj-ea"/>
                <a:cs typeface="+mj-cs"/>
              </a:rPr>
              <a:t>2</a:t>
            </a:r>
            <a:r>
              <a:rPr kumimoji="0" lang="ru-RU" sz="4000" b="1" i="0" u="none" strike="noStrike" kern="0" cap="none" spc="0" normalizeH="0" baseline="0" noProof="0" dirty="0" smtClean="0">
                <a:ln>
                  <a:noFill/>
                </a:ln>
                <a:solidFill>
                  <a:srgbClr val="FF9900"/>
                </a:solidFill>
                <a:effectLst/>
                <a:uLnTx/>
                <a:uFillTx/>
                <a:latin typeface="+mj-lt"/>
                <a:ea typeface="+mj-ea"/>
                <a:cs typeface="+mj-cs"/>
              </a:rPr>
              <a:t>00</a:t>
            </a:r>
            <a:endParaRPr kumimoji="0" lang="ru-RU" sz="4000" b="1" i="0" u="none" strike="noStrike" kern="0" cap="none" spc="0" normalizeH="0" baseline="0" noProof="0" dirty="0">
              <a:ln>
                <a:noFill/>
              </a:ln>
              <a:solidFill>
                <a:srgbClr val="FF9900"/>
              </a:solidFill>
              <a:effectLst/>
              <a:uLnTx/>
              <a:uFillTx/>
              <a:latin typeface="+mj-lt"/>
              <a:ea typeface="+mj-ea"/>
              <a:cs typeface="+mj-cs"/>
            </a:endParaRPr>
          </a:p>
        </p:txBody>
      </p:sp>
      <p:sp>
        <p:nvSpPr>
          <p:cNvPr id="4" name="Text Box 3"/>
          <p:cNvSpPr txBox="1">
            <a:spLocks noChangeArrowheads="1"/>
          </p:cNvSpPr>
          <p:nvPr/>
        </p:nvSpPr>
        <p:spPr bwMode="auto">
          <a:xfrm>
            <a:off x="990774" y="1949910"/>
            <a:ext cx="7620000" cy="3477875"/>
          </a:xfrm>
          <a:prstGeom prst="rect">
            <a:avLst/>
          </a:prstGeom>
          <a:noFill/>
          <a:ln w="9525">
            <a:noFill/>
            <a:miter lim="800000"/>
            <a:headEnd/>
            <a:tailEnd/>
          </a:ln>
          <a:effectLst/>
        </p:spPr>
        <p:txBody>
          <a:bodyPr>
            <a:spAutoFit/>
          </a:bodyPr>
          <a:lstStyle/>
          <a:p>
            <a:r>
              <a:rPr lang="en-US" sz="4400" b="1" dirty="0" smtClean="0"/>
              <a:t>Who acted at the  London theatre called  "The</a:t>
            </a:r>
            <a:endParaRPr lang="ru-RU" sz="4400" b="1" dirty="0" smtClean="0"/>
          </a:p>
          <a:p>
            <a:r>
              <a:rPr lang="en-US" sz="4400" b="1" dirty="0" smtClean="0"/>
              <a:t>Globe" and wrote during the golden age of the</a:t>
            </a:r>
            <a:endParaRPr lang="ru-RU" sz="4400" b="1" dirty="0" smtClean="0"/>
          </a:p>
          <a:p>
            <a:r>
              <a:rPr lang="en-US" sz="4400" b="1" dirty="0" smtClean="0"/>
              <a:t>English literature? </a:t>
            </a:r>
            <a:endParaRPr lang="ru-RU" sz="4400" b="1" dirty="0"/>
          </a:p>
        </p:txBody>
      </p:sp>
      <p:sp>
        <p:nvSpPr>
          <p:cNvPr id="5" name="AutoShape 5">
            <a:hlinkClick r:id="" action="ppaction://noaction" highlightClick="1"/>
          </p:cNvPr>
          <p:cNvSpPr>
            <a:spLocks noChangeArrowheads="1"/>
          </p:cNvSpPr>
          <p:nvPr/>
        </p:nvSpPr>
        <p:spPr bwMode="auto">
          <a:xfrm>
            <a:off x="4081011" y="5837002"/>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2" action="ppaction://hlinksldjump"/>
              </a:rPr>
              <a:t>Answer</a:t>
            </a:r>
            <a:endParaRPr lang="en-US" sz="3200" dirty="0" smtClean="0"/>
          </a:p>
        </p:txBody>
      </p:sp>
    </p:spTree>
  </p:cSld>
  <p:clrMapOvr>
    <a:masterClrMapping/>
  </p:clrMapOvr>
  <p:transition advTm="3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7529" y="172303"/>
            <a:ext cx="6896100" cy="830997"/>
          </a:xfrm>
          <a:prstGeom prst="rect">
            <a:avLst/>
          </a:prstGeom>
          <a:noFill/>
        </p:spPr>
        <p:txBody>
          <a:bodyPr wrap="square" rtlCol="0">
            <a:spAutoFit/>
          </a:bodyPr>
          <a:lstStyle/>
          <a:p>
            <a:r>
              <a:rPr lang="en-US" b="1" dirty="0" smtClean="0"/>
              <a:t>William Shakespeare did</a:t>
            </a:r>
            <a:endParaRPr lang="ru-RU" b="1" dirty="0"/>
          </a:p>
        </p:txBody>
      </p:sp>
      <p:pic>
        <p:nvPicPr>
          <p:cNvPr id="39938" name="Picture 2" descr="Картинка 11 из 622">
            <a:hlinkClick r:id="rId2"/>
          </p:cNvPr>
          <p:cNvPicPr>
            <a:picLocks noChangeAspect="1" noChangeArrowheads="1"/>
          </p:cNvPicPr>
          <p:nvPr/>
        </p:nvPicPr>
        <p:blipFill>
          <a:blip r:embed="rId3" cstate="print"/>
          <a:srcRect/>
          <a:stretch>
            <a:fillRect/>
          </a:stretch>
        </p:blipFill>
        <p:spPr bwMode="auto">
          <a:xfrm>
            <a:off x="3725839" y="1688223"/>
            <a:ext cx="5076825" cy="3486151"/>
          </a:xfrm>
          <a:prstGeom prst="roundRect">
            <a:avLst/>
          </a:prstGeom>
          <a:noFill/>
        </p:spPr>
      </p:pic>
      <p:pic>
        <p:nvPicPr>
          <p:cNvPr id="39940" name="Picture 4" descr="Картинка 148 из 622">
            <a:hlinkClick r:id="rId4"/>
          </p:cNvPr>
          <p:cNvPicPr>
            <a:picLocks noChangeAspect="1" noChangeArrowheads="1"/>
          </p:cNvPicPr>
          <p:nvPr/>
        </p:nvPicPr>
        <p:blipFill>
          <a:blip r:embed="rId5" cstate="print"/>
          <a:srcRect/>
          <a:stretch>
            <a:fillRect/>
          </a:stretch>
        </p:blipFill>
        <p:spPr bwMode="auto">
          <a:xfrm>
            <a:off x="600501" y="1637067"/>
            <a:ext cx="2695575" cy="3810000"/>
          </a:xfrm>
          <a:prstGeom prst="roundRect">
            <a:avLst/>
          </a:prstGeom>
          <a:noFill/>
        </p:spPr>
      </p:pic>
      <p:sp>
        <p:nvSpPr>
          <p:cNvPr id="7" name="Text Box 125">
            <a:hlinkClick r:id="rId6" action="ppaction://hlinksldjump"/>
          </p:cNvPr>
          <p:cNvSpPr txBox="1">
            <a:spLocks noChangeArrowheads="1"/>
          </p:cNvSpPr>
          <p:nvPr/>
        </p:nvSpPr>
        <p:spPr bwMode="auto">
          <a:xfrm>
            <a:off x="7411066" y="5951017"/>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7" action="ppaction://hlinksldjump"/>
              </a:rPr>
              <a:t>Back</a:t>
            </a:r>
            <a:endParaRPr lang="ru-RU" sz="3200" dirty="0">
              <a:solidFill>
                <a:srgbClr val="66FF33"/>
              </a:solidFill>
            </a:endParaRPr>
          </a:p>
        </p:txBody>
      </p:sp>
    </p:spTree>
  </p:cSld>
  <p:clrMapOvr>
    <a:masterClrMapping/>
  </p:clrMapOvr>
  <p:transition advTm="3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Writers</a:t>
            </a:r>
            <a:r>
              <a:rPr kumimoji="0" lang="en-US" sz="4000" b="1" i="0" u="none" strike="noStrike" kern="1200" cap="none" spc="0" normalizeH="0" noProof="0" dirty="0" smtClean="0">
                <a:ln>
                  <a:noFill/>
                </a:ln>
                <a:solidFill>
                  <a:schemeClr val="bg1"/>
                </a:solidFill>
                <a:effectLst/>
                <a:uLnTx/>
                <a:uFillTx/>
                <a:latin typeface="Monotype Corsiva" pitchFamily="66" charset="0"/>
                <a:ea typeface="+mj-ea"/>
                <a:cs typeface="+mj-cs"/>
              </a:rPr>
              <a:t> </a:t>
            </a:r>
            <a: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r>
            <a:b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br>
            <a:r>
              <a:rPr kumimoji="0" lang="en-US" sz="4000" b="1" i="0" u="none" strike="noStrike" kern="0" cap="none" spc="0" normalizeH="0" baseline="0" noProof="0" dirty="0" smtClean="0">
                <a:ln>
                  <a:noFill/>
                </a:ln>
                <a:solidFill>
                  <a:srgbClr val="FF9900"/>
                </a:solidFill>
                <a:effectLst/>
                <a:uLnTx/>
                <a:uFillTx/>
                <a:latin typeface="+mj-lt"/>
                <a:ea typeface="+mj-ea"/>
                <a:cs typeface="+mj-cs"/>
              </a:rPr>
              <a:t>4</a:t>
            </a:r>
            <a:r>
              <a:rPr kumimoji="0" lang="ru-RU" sz="4000" b="1" i="0" u="none" strike="noStrike" kern="0" cap="none" spc="0" normalizeH="0" baseline="0" noProof="0" dirty="0" smtClean="0">
                <a:ln>
                  <a:noFill/>
                </a:ln>
                <a:solidFill>
                  <a:srgbClr val="FF9900"/>
                </a:solidFill>
                <a:effectLst/>
                <a:uLnTx/>
                <a:uFillTx/>
                <a:latin typeface="+mj-lt"/>
                <a:ea typeface="+mj-ea"/>
                <a:cs typeface="+mj-cs"/>
              </a:rPr>
              <a:t>00</a:t>
            </a:r>
            <a:endParaRPr kumimoji="0" lang="ru-RU" sz="4000" b="1" i="0" u="none" strike="noStrike" kern="0" cap="none" spc="0" normalizeH="0" baseline="0" noProof="0" dirty="0">
              <a:ln>
                <a:noFill/>
              </a:ln>
              <a:solidFill>
                <a:srgbClr val="FF9900"/>
              </a:solidFill>
              <a:effectLst/>
              <a:uLnTx/>
              <a:uFillTx/>
              <a:latin typeface="+mj-lt"/>
              <a:ea typeface="+mj-ea"/>
              <a:cs typeface="+mj-cs"/>
            </a:endParaRPr>
          </a:p>
        </p:txBody>
      </p:sp>
      <p:sp>
        <p:nvSpPr>
          <p:cNvPr id="4" name="Text Box 3"/>
          <p:cNvSpPr txBox="1">
            <a:spLocks noChangeArrowheads="1"/>
          </p:cNvSpPr>
          <p:nvPr/>
        </p:nvSpPr>
        <p:spPr bwMode="auto">
          <a:xfrm>
            <a:off x="1099956" y="2168274"/>
            <a:ext cx="7620000" cy="2308324"/>
          </a:xfrm>
          <a:prstGeom prst="rect">
            <a:avLst/>
          </a:prstGeom>
          <a:noFill/>
          <a:ln w="9525">
            <a:noFill/>
            <a:miter lim="800000"/>
            <a:headEnd/>
            <a:tailEnd/>
          </a:ln>
          <a:effectLst/>
        </p:spPr>
        <p:txBody>
          <a:bodyPr>
            <a:spAutoFit/>
          </a:bodyPr>
          <a:lstStyle/>
          <a:p>
            <a:r>
              <a:rPr lang="en-US" b="1" dirty="0" smtClean="0"/>
              <a:t>He lived in Alaska for some years and wrote 152</a:t>
            </a:r>
            <a:endParaRPr lang="ru-RU" b="1" dirty="0" smtClean="0"/>
          </a:p>
          <a:p>
            <a:r>
              <a:rPr lang="en-US" b="1" dirty="0" smtClean="0"/>
              <a:t>stories about the North</a:t>
            </a:r>
            <a:endParaRPr lang="ru-RU" b="1" dirty="0"/>
          </a:p>
        </p:txBody>
      </p:sp>
      <p:sp>
        <p:nvSpPr>
          <p:cNvPr id="5" name="AutoShape 5">
            <a:hlinkClick r:id="" action="ppaction://noaction" highlightClick="1"/>
          </p:cNvPr>
          <p:cNvSpPr>
            <a:spLocks noChangeArrowheads="1"/>
          </p:cNvSpPr>
          <p:nvPr/>
        </p:nvSpPr>
        <p:spPr bwMode="auto">
          <a:xfrm>
            <a:off x="4053715" y="5318387"/>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2" action="ppaction://hlinksldjump"/>
              </a:rPr>
              <a:t>Answer</a:t>
            </a:r>
            <a:endParaRPr lang="en-US" sz="3200" dirty="0" smtClean="0"/>
          </a:p>
        </p:txBody>
      </p:sp>
    </p:spTree>
  </p:cSld>
  <p:clrMapOvr>
    <a:masterClrMapping/>
  </p:clrMapOvr>
  <p:transition advTm="3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4153" y="321007"/>
            <a:ext cx="6438900" cy="830997"/>
          </a:xfrm>
          <a:prstGeom prst="rect">
            <a:avLst/>
          </a:prstGeom>
          <a:noFill/>
        </p:spPr>
        <p:txBody>
          <a:bodyPr wrap="square" rtlCol="0">
            <a:spAutoFit/>
          </a:bodyPr>
          <a:lstStyle/>
          <a:p>
            <a:r>
              <a:rPr lang="en-US" b="1" dirty="0" smtClean="0"/>
              <a:t>It was Jack London </a:t>
            </a:r>
            <a:endParaRPr lang="ru-RU" b="1" dirty="0"/>
          </a:p>
        </p:txBody>
      </p:sp>
      <p:pic>
        <p:nvPicPr>
          <p:cNvPr id="37890" name="Picture 2" descr="Картинка 68 из 7345">
            <a:hlinkClick r:id="rId2"/>
          </p:cNvPr>
          <p:cNvPicPr>
            <a:picLocks noChangeAspect="1" noChangeArrowheads="1"/>
          </p:cNvPicPr>
          <p:nvPr/>
        </p:nvPicPr>
        <p:blipFill>
          <a:blip r:embed="rId3" cstate="print"/>
          <a:srcRect/>
          <a:stretch>
            <a:fillRect/>
          </a:stretch>
        </p:blipFill>
        <p:spPr bwMode="auto">
          <a:xfrm>
            <a:off x="4935797" y="1486942"/>
            <a:ext cx="2870721" cy="4436186"/>
          </a:xfrm>
          <a:prstGeom prst="roundRect">
            <a:avLst/>
          </a:prstGeom>
          <a:noFill/>
        </p:spPr>
      </p:pic>
      <p:pic>
        <p:nvPicPr>
          <p:cNvPr id="37892" name="Picture 4" descr="Картинка 172 из 7345">
            <a:hlinkClick r:id="rId4"/>
          </p:cNvPr>
          <p:cNvPicPr>
            <a:picLocks noChangeAspect="1" noChangeArrowheads="1"/>
          </p:cNvPicPr>
          <p:nvPr/>
        </p:nvPicPr>
        <p:blipFill>
          <a:blip r:embed="rId5" cstate="print"/>
          <a:srcRect/>
          <a:stretch>
            <a:fillRect/>
          </a:stretch>
        </p:blipFill>
        <p:spPr bwMode="auto">
          <a:xfrm>
            <a:off x="1405718" y="1537555"/>
            <a:ext cx="2873893" cy="4440165"/>
          </a:xfrm>
          <a:prstGeom prst="roundRect">
            <a:avLst/>
          </a:prstGeom>
          <a:noFill/>
        </p:spPr>
      </p:pic>
      <p:sp>
        <p:nvSpPr>
          <p:cNvPr id="8" name="Text Box 125">
            <a:hlinkClick r:id="rId6" action="ppaction://hlinksldjump"/>
          </p:cNvPr>
          <p:cNvSpPr txBox="1">
            <a:spLocks noChangeArrowheads="1"/>
          </p:cNvSpPr>
          <p:nvPr/>
        </p:nvSpPr>
        <p:spPr bwMode="auto">
          <a:xfrm>
            <a:off x="7411066" y="5951017"/>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7" action="ppaction://hlinksldjump"/>
              </a:rPr>
              <a:t>Back</a:t>
            </a:r>
            <a:endParaRPr lang="ru-RU" sz="3200" dirty="0">
              <a:solidFill>
                <a:srgbClr val="66FF33"/>
              </a:solidFill>
            </a:endParaRPr>
          </a:p>
        </p:txBody>
      </p:sp>
    </p:spTree>
  </p:cSld>
  <p:clrMapOvr>
    <a:masterClrMapping/>
  </p:clrMapOvr>
  <p:transition advTm="3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99447" y="391236"/>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Writers</a:t>
            </a:r>
            <a:r>
              <a:rPr kumimoji="0" lang="en-US" sz="4000" b="1" i="0" u="none" strike="noStrike" kern="1200" cap="none" spc="0" normalizeH="0" noProof="0" dirty="0" smtClean="0">
                <a:ln>
                  <a:noFill/>
                </a:ln>
                <a:solidFill>
                  <a:schemeClr val="bg1"/>
                </a:solidFill>
                <a:effectLst/>
                <a:uLnTx/>
                <a:uFillTx/>
                <a:latin typeface="Monotype Corsiva" pitchFamily="66" charset="0"/>
                <a:ea typeface="+mj-ea"/>
                <a:cs typeface="+mj-cs"/>
              </a:rPr>
              <a:t> </a:t>
            </a:r>
            <a: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r>
            <a:b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br>
            <a:r>
              <a:rPr kumimoji="0" lang="en-US" sz="4000" b="1" i="0" u="none" strike="noStrike" kern="0" cap="none" spc="0" normalizeH="0" baseline="0" noProof="0" dirty="0" smtClean="0">
                <a:ln>
                  <a:noFill/>
                </a:ln>
                <a:solidFill>
                  <a:srgbClr val="FF9900"/>
                </a:solidFill>
                <a:effectLst/>
                <a:uLnTx/>
                <a:uFillTx/>
                <a:latin typeface="+mj-lt"/>
                <a:ea typeface="+mj-ea"/>
                <a:cs typeface="+mj-cs"/>
              </a:rPr>
              <a:t>6</a:t>
            </a:r>
            <a:r>
              <a:rPr kumimoji="0" lang="ru-RU" sz="4000" b="1" i="0" u="none" strike="noStrike" kern="0" cap="none" spc="0" normalizeH="0" baseline="0" noProof="0" dirty="0" smtClean="0">
                <a:ln>
                  <a:noFill/>
                </a:ln>
                <a:solidFill>
                  <a:srgbClr val="FF9900"/>
                </a:solidFill>
                <a:effectLst/>
                <a:uLnTx/>
                <a:uFillTx/>
                <a:latin typeface="+mj-lt"/>
                <a:ea typeface="+mj-ea"/>
                <a:cs typeface="+mj-cs"/>
              </a:rPr>
              <a:t>00</a:t>
            </a:r>
            <a:endParaRPr kumimoji="0" lang="ru-RU" sz="4000" b="1" i="0" u="none" strike="noStrike" kern="0" cap="none" spc="0" normalizeH="0" baseline="0" noProof="0" dirty="0">
              <a:ln>
                <a:noFill/>
              </a:ln>
              <a:solidFill>
                <a:srgbClr val="FF9900"/>
              </a:solidFill>
              <a:effectLst/>
              <a:uLnTx/>
              <a:uFillTx/>
              <a:latin typeface="+mj-lt"/>
              <a:ea typeface="+mj-ea"/>
              <a:cs typeface="+mj-cs"/>
            </a:endParaRPr>
          </a:p>
        </p:txBody>
      </p:sp>
      <p:sp>
        <p:nvSpPr>
          <p:cNvPr id="4" name="Text Box 3"/>
          <p:cNvSpPr txBox="1">
            <a:spLocks noChangeArrowheads="1"/>
          </p:cNvSpPr>
          <p:nvPr/>
        </p:nvSpPr>
        <p:spPr bwMode="auto">
          <a:xfrm>
            <a:off x="990774" y="2113683"/>
            <a:ext cx="7620000" cy="3477875"/>
          </a:xfrm>
          <a:prstGeom prst="rect">
            <a:avLst/>
          </a:prstGeom>
          <a:noFill/>
          <a:ln w="9525">
            <a:noFill/>
            <a:miter lim="800000"/>
            <a:headEnd/>
            <a:tailEnd/>
          </a:ln>
          <a:effectLst/>
        </p:spPr>
        <p:txBody>
          <a:bodyPr>
            <a:spAutoFit/>
          </a:bodyPr>
          <a:lstStyle/>
          <a:p>
            <a:r>
              <a:rPr lang="en-US" sz="4400" b="1" dirty="0" smtClean="0"/>
              <a:t>He   was   a   short-story   writer   and   the   greatest</a:t>
            </a:r>
            <a:endParaRPr lang="ru-RU" sz="4400" b="1" dirty="0" smtClean="0"/>
          </a:p>
          <a:p>
            <a:r>
              <a:rPr lang="en-US" sz="4400" b="1" dirty="0" smtClean="0"/>
              <a:t>American  humorist.   He  was fond  of collecting</a:t>
            </a:r>
            <a:endParaRPr lang="ru-RU" sz="4400" b="1" dirty="0" smtClean="0"/>
          </a:p>
          <a:p>
            <a:r>
              <a:rPr lang="en-US" sz="4400" b="1" dirty="0" smtClean="0"/>
              <a:t>things which nobody had </a:t>
            </a:r>
            <a:endParaRPr lang="ru-RU" sz="4400" b="1" dirty="0"/>
          </a:p>
        </p:txBody>
      </p:sp>
      <p:sp>
        <p:nvSpPr>
          <p:cNvPr id="5" name="AutoShape 5">
            <a:hlinkClick r:id="" action="ppaction://hlinkshowjump?jump=nextslide" highlightClick="1"/>
          </p:cNvPr>
          <p:cNvSpPr>
            <a:spLocks noChangeArrowheads="1"/>
          </p:cNvSpPr>
          <p:nvPr/>
        </p:nvSpPr>
        <p:spPr bwMode="auto">
          <a:xfrm>
            <a:off x="3971829" y="5959832"/>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2" action="ppaction://hlinksldjump"/>
              </a:rPr>
              <a:t>Answer</a:t>
            </a:r>
            <a:endParaRPr lang="en-US" sz="3200" dirty="0" smtClean="0"/>
          </a:p>
        </p:txBody>
      </p:sp>
    </p:spTree>
  </p:cSld>
  <p:clrMapOvr>
    <a:masterClrMapping/>
  </p:clrMapOvr>
  <p:transition advTm="3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614" y="430473"/>
            <a:ext cx="7219950" cy="830997"/>
          </a:xfrm>
          <a:prstGeom prst="rect">
            <a:avLst/>
          </a:prstGeom>
          <a:noFill/>
        </p:spPr>
        <p:txBody>
          <a:bodyPr wrap="square" rtlCol="0">
            <a:spAutoFit/>
          </a:bodyPr>
          <a:lstStyle/>
          <a:p>
            <a:r>
              <a:rPr lang="en-US" b="1" dirty="0" smtClean="0"/>
              <a:t>It was Mark Twain</a:t>
            </a:r>
            <a:endParaRPr lang="ru-RU" b="1" dirty="0"/>
          </a:p>
        </p:txBody>
      </p:sp>
      <p:pic>
        <p:nvPicPr>
          <p:cNvPr id="35842" name="Picture 2" descr="Картинка 17 из 10688">
            <a:hlinkClick r:id="rId2"/>
          </p:cNvPr>
          <p:cNvPicPr>
            <a:picLocks noChangeAspect="1" noChangeArrowheads="1"/>
          </p:cNvPicPr>
          <p:nvPr/>
        </p:nvPicPr>
        <p:blipFill>
          <a:blip r:embed="rId3" cstate="print"/>
          <a:srcRect/>
          <a:stretch>
            <a:fillRect/>
          </a:stretch>
        </p:blipFill>
        <p:spPr bwMode="auto">
          <a:xfrm>
            <a:off x="1063844" y="1664364"/>
            <a:ext cx="2928383" cy="3917570"/>
          </a:xfrm>
          <a:prstGeom prst="roundRect">
            <a:avLst/>
          </a:prstGeom>
          <a:noFill/>
        </p:spPr>
      </p:pic>
      <p:pic>
        <p:nvPicPr>
          <p:cNvPr id="35844" name="Picture 4" descr="Картинка 19 из 10688">
            <a:hlinkClick r:id="rId4"/>
          </p:cNvPr>
          <p:cNvPicPr>
            <a:picLocks noChangeAspect="1" noChangeArrowheads="1"/>
          </p:cNvPicPr>
          <p:nvPr/>
        </p:nvPicPr>
        <p:blipFill>
          <a:blip r:embed="rId5" cstate="print"/>
          <a:srcRect/>
          <a:stretch>
            <a:fillRect/>
          </a:stretch>
        </p:blipFill>
        <p:spPr bwMode="auto">
          <a:xfrm>
            <a:off x="5102078" y="1596125"/>
            <a:ext cx="2919604" cy="3999458"/>
          </a:xfrm>
          <a:prstGeom prst="roundRect">
            <a:avLst/>
          </a:prstGeom>
          <a:noFill/>
        </p:spPr>
      </p:pic>
      <p:sp>
        <p:nvSpPr>
          <p:cNvPr id="7" name="Text Box 125">
            <a:hlinkClick r:id="rId6" action="ppaction://hlinksldjump"/>
          </p:cNvPr>
          <p:cNvSpPr txBox="1">
            <a:spLocks noChangeArrowheads="1"/>
          </p:cNvSpPr>
          <p:nvPr/>
        </p:nvSpPr>
        <p:spPr bwMode="auto">
          <a:xfrm>
            <a:off x="7411066" y="5951017"/>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7" action="ppaction://hlinksldjump"/>
              </a:rPr>
              <a:t>Back</a:t>
            </a:r>
            <a:endParaRPr lang="ru-RU" sz="3200" dirty="0">
              <a:solidFill>
                <a:srgbClr val="66FF33"/>
              </a:solidFill>
            </a:endParaRPr>
          </a:p>
        </p:txBody>
      </p:sp>
    </p:spTree>
  </p:cSld>
  <p:clrMapOvr>
    <a:masterClrMapping/>
  </p:clrMapOvr>
  <p:transition advTm="3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ChangeArrowheads="1"/>
          </p:cNvSpPr>
          <p:nvPr/>
        </p:nvSpPr>
        <p:spPr bwMode="auto">
          <a:xfrm>
            <a:off x="0" y="228600"/>
            <a:ext cx="6877050" cy="1828800"/>
          </a:xfrm>
          <a:prstGeom prst="rect">
            <a:avLst/>
          </a:prstGeom>
          <a:noFill/>
          <a:ln w="9525">
            <a:noFill/>
            <a:miter lim="800000"/>
            <a:headEnd/>
            <a:tailEnd/>
          </a:ln>
          <a:effectLst/>
        </p:spPr>
        <p:txBody>
          <a:bodyPr wrap="none" anchor="ctr">
            <a:spAutoFit/>
          </a:bodyPr>
          <a:lstStyle/>
          <a:p>
            <a:endParaRPr lang="ru-RU"/>
          </a:p>
        </p:txBody>
      </p:sp>
      <p:sp>
        <p:nvSpPr>
          <p:cNvPr id="7" name="Прямоугольник 6"/>
          <p:cNvSpPr/>
          <p:nvPr/>
        </p:nvSpPr>
        <p:spPr>
          <a:xfrm>
            <a:off x="600501" y="0"/>
            <a:ext cx="7888406" cy="1107996"/>
          </a:xfrm>
          <a:prstGeom prst="rect">
            <a:avLst/>
          </a:prstGeom>
        </p:spPr>
        <p:txBody>
          <a:bodyPr wrap="square">
            <a:spAutoFit/>
          </a:bodyPr>
          <a:lstStyle/>
          <a:p>
            <a:r>
              <a:rPr lang="en-US" sz="6600" dirty="0" smtClean="0">
                <a:solidFill>
                  <a:schemeClr val="bg1"/>
                </a:solidFill>
                <a:latin typeface="Monotype Corsiva" pitchFamily="66" charset="0"/>
              </a:rPr>
              <a:t>He was good at hockey</a:t>
            </a:r>
            <a:endParaRPr lang="ru-RU" sz="6600" dirty="0">
              <a:solidFill>
                <a:schemeClr val="bg1"/>
              </a:solidFill>
              <a:latin typeface="Monotype Corsiva" pitchFamily="66" charset="0"/>
            </a:endParaRPr>
          </a:p>
        </p:txBody>
      </p:sp>
      <p:pic>
        <p:nvPicPr>
          <p:cNvPr id="112642" name="Picture 2" descr="Картинка 4 из 987">
            <a:hlinkClick r:id="rId2"/>
          </p:cNvPr>
          <p:cNvPicPr>
            <a:picLocks noChangeAspect="1" noChangeArrowheads="1"/>
          </p:cNvPicPr>
          <p:nvPr/>
        </p:nvPicPr>
        <p:blipFill>
          <a:blip r:embed="rId3" cstate="print"/>
          <a:srcRect/>
          <a:stretch>
            <a:fillRect/>
          </a:stretch>
        </p:blipFill>
        <p:spPr bwMode="auto">
          <a:xfrm>
            <a:off x="2734624" y="1114481"/>
            <a:ext cx="3549798" cy="4999716"/>
          </a:xfrm>
          <a:prstGeom prst="roundRect">
            <a:avLst/>
          </a:prstGeom>
          <a:noFill/>
        </p:spPr>
      </p:pic>
      <p:sp>
        <p:nvSpPr>
          <p:cNvPr id="8" name="Text Box 125">
            <a:hlinkClick r:id="rId4" action="ppaction://hlinksldjump"/>
          </p:cNvPr>
          <p:cNvSpPr txBox="1">
            <a:spLocks noChangeArrowheads="1"/>
          </p:cNvSpPr>
          <p:nvPr/>
        </p:nvSpPr>
        <p:spPr bwMode="auto">
          <a:xfrm>
            <a:off x="7151757" y="5841835"/>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5"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Writers</a:t>
            </a:r>
            <a:r>
              <a:rPr kumimoji="0" lang="en-US" sz="4000" b="1" i="0" u="none" strike="noStrike" kern="1200" cap="none" spc="0" normalizeH="0" noProof="0" dirty="0" smtClean="0">
                <a:ln>
                  <a:noFill/>
                </a:ln>
                <a:solidFill>
                  <a:schemeClr val="bg1"/>
                </a:solidFill>
                <a:effectLst/>
                <a:uLnTx/>
                <a:uFillTx/>
                <a:latin typeface="Monotype Corsiva" pitchFamily="66" charset="0"/>
                <a:ea typeface="+mj-ea"/>
                <a:cs typeface="+mj-cs"/>
              </a:rPr>
              <a:t> </a:t>
            </a:r>
            <a: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r>
            <a:b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br>
            <a:r>
              <a:rPr lang="en-US" sz="4000" b="1" kern="0" dirty="0" smtClean="0">
                <a:solidFill>
                  <a:srgbClr val="FF9900"/>
                </a:solidFill>
                <a:latin typeface="+mj-lt"/>
                <a:ea typeface="+mj-ea"/>
                <a:cs typeface="+mj-cs"/>
              </a:rPr>
              <a:t>8</a:t>
            </a:r>
            <a:r>
              <a:rPr kumimoji="0" lang="ru-RU" sz="4000" b="1" i="0" u="none" strike="noStrike" kern="0" cap="none" spc="0" normalizeH="0" baseline="0" noProof="0" dirty="0" smtClean="0">
                <a:ln>
                  <a:noFill/>
                </a:ln>
                <a:solidFill>
                  <a:srgbClr val="FF9900"/>
                </a:solidFill>
                <a:effectLst/>
                <a:uLnTx/>
                <a:uFillTx/>
                <a:latin typeface="+mj-lt"/>
                <a:ea typeface="+mj-ea"/>
                <a:cs typeface="+mj-cs"/>
              </a:rPr>
              <a:t>00</a:t>
            </a:r>
            <a:endParaRPr kumimoji="0" lang="ru-RU" sz="4000" b="1" i="0" u="none" strike="noStrike" kern="0" cap="none" spc="0" normalizeH="0" baseline="0" noProof="0" dirty="0">
              <a:ln>
                <a:noFill/>
              </a:ln>
              <a:solidFill>
                <a:srgbClr val="FF9900"/>
              </a:solidFill>
              <a:effectLst/>
              <a:uLnTx/>
              <a:uFillTx/>
              <a:latin typeface="+mj-lt"/>
              <a:ea typeface="+mj-ea"/>
              <a:cs typeface="+mj-cs"/>
            </a:endParaRPr>
          </a:p>
        </p:txBody>
      </p:sp>
      <p:sp>
        <p:nvSpPr>
          <p:cNvPr id="4" name="Text Box 3"/>
          <p:cNvSpPr txBox="1">
            <a:spLocks noChangeArrowheads="1"/>
          </p:cNvSpPr>
          <p:nvPr/>
        </p:nvSpPr>
        <p:spPr bwMode="auto">
          <a:xfrm>
            <a:off x="990774" y="2113683"/>
            <a:ext cx="7620000" cy="3046988"/>
          </a:xfrm>
          <a:prstGeom prst="rect">
            <a:avLst/>
          </a:prstGeom>
          <a:noFill/>
          <a:ln w="9525">
            <a:noFill/>
            <a:miter lim="800000"/>
            <a:headEnd/>
            <a:tailEnd/>
          </a:ln>
          <a:effectLst/>
        </p:spPr>
        <p:txBody>
          <a:bodyPr>
            <a:spAutoFit/>
          </a:bodyPr>
          <a:lstStyle/>
          <a:p>
            <a:r>
              <a:rPr lang="en-US" b="1" dirty="0" smtClean="0"/>
              <a:t>What famous doctor and writer wrongly believed</a:t>
            </a:r>
            <a:endParaRPr lang="ru-RU" b="1" dirty="0" smtClean="0"/>
          </a:p>
          <a:p>
            <a:r>
              <a:rPr lang="en-US" b="1" dirty="0" smtClean="0"/>
              <a:t>that drugs stimulated the brain activity? </a:t>
            </a:r>
            <a:endParaRPr lang="ru-RU" b="1" dirty="0"/>
          </a:p>
        </p:txBody>
      </p:sp>
      <p:sp>
        <p:nvSpPr>
          <p:cNvPr id="5" name="AutoShape 5">
            <a:hlinkClick r:id="" action="ppaction://noaction" highlightClick="1"/>
          </p:cNvPr>
          <p:cNvSpPr>
            <a:spLocks noChangeArrowheads="1"/>
          </p:cNvSpPr>
          <p:nvPr/>
        </p:nvSpPr>
        <p:spPr bwMode="auto">
          <a:xfrm>
            <a:off x="4040067" y="5577694"/>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2" action="ppaction://hlinksldjump"/>
              </a:rPr>
              <a:t>Answer</a:t>
            </a:r>
            <a:endParaRPr lang="en-US" sz="3200" dirty="0" smtClean="0"/>
          </a:p>
        </p:txBody>
      </p:sp>
    </p:spTree>
  </p:cSld>
  <p:clrMapOvr>
    <a:masterClrMapping/>
  </p:clrMapOvr>
  <p:transition advTm="3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744" y="468005"/>
            <a:ext cx="7677150" cy="830997"/>
          </a:xfrm>
          <a:prstGeom prst="rect">
            <a:avLst/>
          </a:prstGeom>
          <a:noFill/>
        </p:spPr>
        <p:txBody>
          <a:bodyPr wrap="square" rtlCol="0">
            <a:spAutoFit/>
          </a:bodyPr>
          <a:lstStyle/>
          <a:p>
            <a:r>
              <a:rPr lang="en-US" b="1" dirty="0" smtClean="0"/>
              <a:t>Sir Arthur Conan Doyle did</a:t>
            </a:r>
            <a:endParaRPr lang="ru-RU" b="1" dirty="0"/>
          </a:p>
        </p:txBody>
      </p:sp>
      <p:pic>
        <p:nvPicPr>
          <p:cNvPr id="33794" name="Picture 2" descr="Картинка 4 из 15">
            <a:hlinkClick r:id="rId2"/>
          </p:cNvPr>
          <p:cNvPicPr>
            <a:picLocks noChangeAspect="1" noChangeArrowheads="1"/>
          </p:cNvPicPr>
          <p:nvPr/>
        </p:nvPicPr>
        <p:blipFill>
          <a:blip r:embed="rId3" cstate="print"/>
          <a:srcRect/>
          <a:stretch>
            <a:fillRect/>
          </a:stretch>
        </p:blipFill>
        <p:spPr bwMode="auto">
          <a:xfrm>
            <a:off x="501021" y="1856096"/>
            <a:ext cx="2847878" cy="3698543"/>
          </a:xfrm>
          <a:prstGeom prst="roundRect">
            <a:avLst/>
          </a:prstGeom>
          <a:noFill/>
        </p:spPr>
      </p:pic>
      <p:pic>
        <p:nvPicPr>
          <p:cNvPr id="33796" name="Picture 4" descr="http://m.addfun.ru/2009/05/13/sherlok_holms.jpg">
            <a:hlinkClick r:id="rId4"/>
          </p:cNvPr>
          <p:cNvPicPr>
            <a:picLocks noChangeAspect="1" noChangeArrowheads="1"/>
          </p:cNvPicPr>
          <p:nvPr/>
        </p:nvPicPr>
        <p:blipFill>
          <a:blip r:embed="rId5" cstate="print"/>
          <a:srcRect/>
          <a:stretch>
            <a:fillRect/>
          </a:stretch>
        </p:blipFill>
        <p:spPr bwMode="auto">
          <a:xfrm>
            <a:off x="3848666" y="1848608"/>
            <a:ext cx="4941374" cy="3706030"/>
          </a:xfrm>
          <a:prstGeom prst="roundRect">
            <a:avLst/>
          </a:prstGeom>
          <a:noFill/>
        </p:spPr>
      </p:pic>
      <p:sp>
        <p:nvSpPr>
          <p:cNvPr id="8" name="Text Box 125">
            <a:hlinkClick r:id="rId6" action="ppaction://hlinksldjump"/>
          </p:cNvPr>
          <p:cNvSpPr txBox="1">
            <a:spLocks noChangeArrowheads="1"/>
          </p:cNvSpPr>
          <p:nvPr/>
        </p:nvSpPr>
        <p:spPr bwMode="auto">
          <a:xfrm>
            <a:off x="7219996" y="5759947"/>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7" action="ppaction://hlinksldjump"/>
              </a:rPr>
              <a:t>Back</a:t>
            </a:r>
            <a:endParaRPr lang="ru-RU" sz="3200" dirty="0">
              <a:solidFill>
                <a:srgbClr val="66FF33"/>
              </a:solidFill>
            </a:endParaRPr>
          </a:p>
        </p:txBody>
      </p:sp>
    </p:spTree>
  </p:cSld>
  <p:clrMapOvr>
    <a:masterClrMapping/>
  </p:clrMapOvr>
  <p:transition advTm="3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Writers</a:t>
            </a:r>
            <a:r>
              <a:rPr kumimoji="0" lang="en-US" sz="4000" b="1" i="0" u="none" strike="noStrike" kern="1200" cap="none" spc="0" normalizeH="0" noProof="0" dirty="0" smtClean="0">
                <a:ln>
                  <a:noFill/>
                </a:ln>
                <a:solidFill>
                  <a:schemeClr val="bg1"/>
                </a:solidFill>
                <a:effectLst/>
                <a:uLnTx/>
                <a:uFillTx/>
                <a:latin typeface="Monotype Corsiva" pitchFamily="66" charset="0"/>
                <a:ea typeface="+mj-ea"/>
                <a:cs typeface="+mj-cs"/>
              </a:rPr>
              <a:t> </a:t>
            </a:r>
            <a: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r>
            <a:b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br>
            <a:r>
              <a:rPr kumimoji="0" lang="en-US" sz="4000" b="1" i="0" u="none" strike="noStrike" kern="0" cap="none" spc="0" normalizeH="0" baseline="0" noProof="0" dirty="0" smtClean="0">
                <a:ln>
                  <a:noFill/>
                </a:ln>
                <a:solidFill>
                  <a:srgbClr val="FF9900"/>
                </a:solidFill>
                <a:effectLst/>
                <a:uLnTx/>
                <a:uFillTx/>
                <a:latin typeface="+mj-lt"/>
                <a:ea typeface="+mj-ea"/>
                <a:cs typeface="+mj-cs"/>
              </a:rPr>
              <a:t>10</a:t>
            </a:r>
            <a:r>
              <a:rPr kumimoji="0" lang="ru-RU" sz="4000" b="1" i="0" u="none" strike="noStrike" kern="0" cap="none" spc="0" normalizeH="0" baseline="0" noProof="0" dirty="0" smtClean="0">
                <a:ln>
                  <a:noFill/>
                </a:ln>
                <a:solidFill>
                  <a:srgbClr val="FF9900"/>
                </a:solidFill>
                <a:effectLst/>
                <a:uLnTx/>
                <a:uFillTx/>
                <a:latin typeface="+mj-lt"/>
                <a:ea typeface="+mj-ea"/>
                <a:cs typeface="+mj-cs"/>
              </a:rPr>
              <a:t>00</a:t>
            </a:r>
            <a:endParaRPr kumimoji="0" lang="ru-RU" sz="4000" b="1" i="0" u="none" strike="noStrike" kern="0" cap="none" spc="0" normalizeH="0" baseline="0" noProof="0" dirty="0">
              <a:ln>
                <a:noFill/>
              </a:ln>
              <a:solidFill>
                <a:srgbClr val="FF9900"/>
              </a:solidFill>
              <a:effectLst/>
              <a:uLnTx/>
              <a:uFillTx/>
              <a:latin typeface="+mj-lt"/>
              <a:ea typeface="+mj-ea"/>
              <a:cs typeface="+mj-cs"/>
            </a:endParaRPr>
          </a:p>
        </p:txBody>
      </p:sp>
      <p:sp>
        <p:nvSpPr>
          <p:cNvPr id="4" name="Text Box 3"/>
          <p:cNvSpPr txBox="1">
            <a:spLocks noChangeArrowheads="1"/>
          </p:cNvSpPr>
          <p:nvPr/>
        </p:nvSpPr>
        <p:spPr bwMode="auto">
          <a:xfrm>
            <a:off x="990774" y="2113683"/>
            <a:ext cx="7620000" cy="3046988"/>
          </a:xfrm>
          <a:prstGeom prst="rect">
            <a:avLst/>
          </a:prstGeom>
          <a:noFill/>
          <a:ln w="9525">
            <a:noFill/>
            <a:miter lim="800000"/>
            <a:headEnd/>
            <a:tailEnd/>
          </a:ln>
          <a:effectLst/>
        </p:spPr>
        <p:txBody>
          <a:bodyPr>
            <a:spAutoFit/>
          </a:bodyPr>
          <a:lstStyle/>
          <a:p>
            <a:r>
              <a:rPr lang="en-US" b="1" dirty="0" smtClean="0"/>
              <a:t>He was born in London in 1906. He began to write</a:t>
            </a:r>
            <a:endParaRPr lang="ru-RU" b="1" dirty="0" smtClean="0"/>
          </a:p>
          <a:p>
            <a:r>
              <a:rPr lang="en-US" b="1" dirty="0" smtClean="0"/>
              <a:t>in 1939 and became famous. He wrote 78 books. </a:t>
            </a:r>
            <a:endParaRPr lang="ru-RU" b="1" dirty="0"/>
          </a:p>
        </p:txBody>
      </p:sp>
      <p:sp>
        <p:nvSpPr>
          <p:cNvPr id="5" name="AutoShape 5">
            <a:hlinkClick r:id="" action="ppaction://hlinkshowjump?jump=nextslide" highlightClick="1"/>
          </p:cNvPr>
          <p:cNvSpPr>
            <a:spLocks noChangeArrowheads="1"/>
          </p:cNvSpPr>
          <p:nvPr/>
        </p:nvSpPr>
        <p:spPr bwMode="auto">
          <a:xfrm>
            <a:off x="4108306" y="5645933"/>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2" action="ppaction://hlinksldjump"/>
              </a:rPr>
              <a:t>Answer</a:t>
            </a:r>
            <a:endParaRPr lang="en-US" sz="3200" dirty="0" smtClean="0"/>
          </a:p>
        </p:txBody>
      </p:sp>
    </p:spTree>
  </p:cSld>
  <p:clrMapOvr>
    <a:masterClrMapping/>
  </p:clrMapOvr>
  <p:transition advTm="3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9951" y="355126"/>
            <a:ext cx="7200900" cy="830997"/>
          </a:xfrm>
          <a:prstGeom prst="rect">
            <a:avLst/>
          </a:prstGeom>
          <a:noFill/>
        </p:spPr>
        <p:txBody>
          <a:bodyPr wrap="square" rtlCol="0">
            <a:spAutoFit/>
          </a:bodyPr>
          <a:lstStyle/>
          <a:p>
            <a:r>
              <a:rPr lang="en-US" dirty="0" smtClean="0"/>
              <a:t>It was James </a:t>
            </a:r>
            <a:r>
              <a:rPr lang="en-US" dirty="0" err="1" smtClean="0"/>
              <a:t>Hadly</a:t>
            </a:r>
            <a:r>
              <a:rPr lang="en-US" dirty="0" smtClean="0"/>
              <a:t> Chase </a:t>
            </a:r>
            <a:endParaRPr lang="ru-RU" dirty="0"/>
          </a:p>
        </p:txBody>
      </p:sp>
      <p:pic>
        <p:nvPicPr>
          <p:cNvPr id="31746" name="Picture 2" descr="Картинка 1 из 1376">
            <a:hlinkClick r:id="rId2"/>
          </p:cNvPr>
          <p:cNvPicPr>
            <a:picLocks noChangeAspect="1" noChangeArrowheads="1"/>
          </p:cNvPicPr>
          <p:nvPr/>
        </p:nvPicPr>
        <p:blipFill>
          <a:blip r:embed="rId3" cstate="print"/>
          <a:srcRect/>
          <a:stretch>
            <a:fillRect/>
          </a:stretch>
        </p:blipFill>
        <p:spPr bwMode="auto">
          <a:xfrm>
            <a:off x="1269241" y="1500591"/>
            <a:ext cx="3157869" cy="3972162"/>
          </a:xfrm>
          <a:prstGeom prst="roundRect">
            <a:avLst/>
          </a:prstGeom>
          <a:noFill/>
        </p:spPr>
      </p:pic>
      <p:pic>
        <p:nvPicPr>
          <p:cNvPr id="31748" name="Picture 4" descr="Картинка 113 из 1376">
            <a:hlinkClick r:id="rId4"/>
          </p:cNvPr>
          <p:cNvPicPr>
            <a:picLocks noChangeAspect="1" noChangeArrowheads="1"/>
          </p:cNvPicPr>
          <p:nvPr/>
        </p:nvPicPr>
        <p:blipFill>
          <a:blip r:embed="rId5" cstate="print"/>
          <a:srcRect/>
          <a:stretch>
            <a:fillRect/>
          </a:stretch>
        </p:blipFill>
        <p:spPr bwMode="auto">
          <a:xfrm>
            <a:off x="5462047" y="1535326"/>
            <a:ext cx="2576483" cy="4019313"/>
          </a:xfrm>
          <a:prstGeom prst="roundRect">
            <a:avLst/>
          </a:prstGeom>
          <a:noFill/>
        </p:spPr>
      </p:pic>
      <p:sp>
        <p:nvSpPr>
          <p:cNvPr id="9" name="Text Box 125">
            <a:hlinkClick r:id="rId6" action="ppaction://hlinksldjump"/>
          </p:cNvPr>
          <p:cNvSpPr txBox="1">
            <a:spLocks noChangeArrowheads="1"/>
          </p:cNvSpPr>
          <p:nvPr/>
        </p:nvSpPr>
        <p:spPr bwMode="auto">
          <a:xfrm>
            <a:off x="7411066" y="5951017"/>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7" action="ppaction://hlinksldjump"/>
              </a:rPr>
              <a:t>Back</a:t>
            </a:r>
            <a:endParaRPr lang="ru-RU" sz="3200" dirty="0">
              <a:solidFill>
                <a:srgbClr val="66FF33"/>
              </a:solidFill>
            </a:endParaRPr>
          </a:p>
        </p:txBody>
      </p:sp>
    </p:spTree>
  </p:cSld>
  <p:clrMapOvr>
    <a:masterClrMapping/>
  </p:clrMapOvr>
  <p:transition advTm="3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Politics</a:t>
            </a:r>
            <a:r>
              <a:rPr kumimoji="0" lang="en-US" sz="4000" b="1" i="0" u="none" strike="noStrike" kern="1200" cap="none" spc="0" normalizeH="0" noProof="0" dirty="0" smtClean="0">
                <a:ln>
                  <a:noFill/>
                </a:ln>
                <a:solidFill>
                  <a:schemeClr val="bg1"/>
                </a:solidFill>
                <a:effectLst/>
                <a:uLnTx/>
                <a:uFillTx/>
                <a:latin typeface="Monotype Corsiva" pitchFamily="66" charset="0"/>
                <a:ea typeface="+mj-ea"/>
                <a:cs typeface="+mj-cs"/>
              </a:rPr>
              <a:t> </a:t>
            </a:r>
            <a: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r>
            <a:b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br>
            <a:r>
              <a:rPr kumimoji="0" lang="en-US" sz="4000" b="1" i="0" u="none" strike="noStrike" kern="0" cap="none" spc="0" normalizeH="0" baseline="0" noProof="0" dirty="0" smtClean="0">
                <a:ln>
                  <a:noFill/>
                </a:ln>
                <a:solidFill>
                  <a:srgbClr val="FF9900"/>
                </a:solidFill>
                <a:effectLst/>
                <a:uLnTx/>
                <a:uFillTx/>
                <a:latin typeface="+mj-lt"/>
                <a:ea typeface="+mj-ea"/>
                <a:cs typeface="+mj-cs"/>
              </a:rPr>
              <a:t>20</a:t>
            </a:r>
            <a:r>
              <a:rPr kumimoji="0" lang="ru-RU" sz="4000" b="1" i="0" u="none" strike="noStrike" kern="0" cap="none" spc="0" normalizeH="0" baseline="0" noProof="0" dirty="0" smtClean="0">
                <a:ln>
                  <a:noFill/>
                </a:ln>
                <a:solidFill>
                  <a:srgbClr val="FF9900"/>
                </a:solidFill>
                <a:effectLst/>
                <a:uLnTx/>
                <a:uFillTx/>
                <a:latin typeface="+mj-lt"/>
                <a:ea typeface="+mj-ea"/>
                <a:cs typeface="+mj-cs"/>
              </a:rPr>
              <a:t>0</a:t>
            </a:r>
            <a:endParaRPr kumimoji="0" lang="ru-RU" sz="4000" b="1" i="0" u="none" strike="noStrike" kern="0" cap="none" spc="0" normalizeH="0" baseline="0" noProof="0" dirty="0">
              <a:ln>
                <a:noFill/>
              </a:ln>
              <a:solidFill>
                <a:srgbClr val="FF9900"/>
              </a:solidFill>
              <a:effectLst/>
              <a:uLnTx/>
              <a:uFillTx/>
              <a:latin typeface="+mj-lt"/>
              <a:ea typeface="+mj-ea"/>
              <a:cs typeface="+mj-cs"/>
            </a:endParaRPr>
          </a:p>
        </p:txBody>
      </p:sp>
      <p:sp>
        <p:nvSpPr>
          <p:cNvPr id="4" name="Text Box 3"/>
          <p:cNvSpPr txBox="1">
            <a:spLocks noChangeArrowheads="1"/>
          </p:cNvSpPr>
          <p:nvPr/>
        </p:nvSpPr>
        <p:spPr bwMode="auto">
          <a:xfrm>
            <a:off x="922535" y="2645945"/>
            <a:ext cx="7620000" cy="1569660"/>
          </a:xfrm>
          <a:prstGeom prst="rect">
            <a:avLst/>
          </a:prstGeom>
          <a:noFill/>
          <a:ln w="9525">
            <a:noFill/>
            <a:miter lim="800000"/>
            <a:headEnd/>
            <a:tailEnd/>
          </a:ln>
          <a:effectLst/>
        </p:spPr>
        <p:txBody>
          <a:bodyPr>
            <a:spAutoFit/>
          </a:bodyPr>
          <a:lstStyle/>
          <a:p>
            <a:r>
              <a:rPr lang="en-US" b="1" dirty="0" smtClean="0"/>
              <a:t>He was the first President of the United States</a:t>
            </a:r>
            <a:endParaRPr lang="ru-RU" b="1" dirty="0"/>
          </a:p>
        </p:txBody>
      </p:sp>
      <p:sp>
        <p:nvSpPr>
          <p:cNvPr id="5" name="AutoShape 5">
            <a:hlinkClick r:id="" action="ppaction://noaction" highlightClick="1"/>
          </p:cNvPr>
          <p:cNvSpPr>
            <a:spLocks noChangeArrowheads="1"/>
          </p:cNvSpPr>
          <p:nvPr/>
        </p:nvSpPr>
        <p:spPr bwMode="auto">
          <a:xfrm>
            <a:off x="3944533" y="5345682"/>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3" action="ppaction://hlinksldjump"/>
              </a:rPr>
              <a:t>Answer</a:t>
            </a:r>
            <a:endParaRPr lang="en-US" sz="3200" dirty="0" smtClean="0"/>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1056" y="427346"/>
            <a:ext cx="7943850" cy="830997"/>
          </a:xfrm>
          <a:prstGeom prst="rect">
            <a:avLst/>
          </a:prstGeom>
          <a:noFill/>
        </p:spPr>
        <p:txBody>
          <a:bodyPr wrap="square" rtlCol="0">
            <a:spAutoFit/>
          </a:bodyPr>
          <a:lstStyle/>
          <a:p>
            <a:r>
              <a:rPr lang="en-US" b="1" dirty="0" smtClean="0"/>
              <a:t>It was George Washington</a:t>
            </a:r>
            <a:endParaRPr lang="ru-RU" b="1" dirty="0"/>
          </a:p>
        </p:txBody>
      </p:sp>
      <p:pic>
        <p:nvPicPr>
          <p:cNvPr id="29698" name="Picture 2" descr="Картинка 5 из 3842">
            <a:hlinkClick r:id="rId2"/>
          </p:cNvPr>
          <p:cNvPicPr>
            <a:picLocks noChangeAspect="1" noChangeArrowheads="1"/>
          </p:cNvPicPr>
          <p:nvPr/>
        </p:nvPicPr>
        <p:blipFill>
          <a:blip r:embed="rId3" cstate="print"/>
          <a:srcRect/>
          <a:stretch>
            <a:fillRect/>
          </a:stretch>
        </p:blipFill>
        <p:spPr bwMode="auto">
          <a:xfrm>
            <a:off x="491319" y="1648070"/>
            <a:ext cx="2565780" cy="4138355"/>
          </a:xfrm>
          <a:prstGeom prst="roundRect">
            <a:avLst/>
          </a:prstGeom>
          <a:noFill/>
        </p:spPr>
      </p:pic>
      <p:pic>
        <p:nvPicPr>
          <p:cNvPr id="29700" name="Picture 4" descr="Картинка 6 из 3842">
            <a:hlinkClick r:id="rId4"/>
          </p:cNvPr>
          <p:cNvPicPr>
            <a:picLocks noChangeAspect="1" noChangeArrowheads="1"/>
          </p:cNvPicPr>
          <p:nvPr/>
        </p:nvPicPr>
        <p:blipFill>
          <a:blip r:embed="rId5" cstate="print"/>
          <a:srcRect/>
          <a:stretch>
            <a:fillRect/>
          </a:stretch>
        </p:blipFill>
        <p:spPr bwMode="auto">
          <a:xfrm>
            <a:off x="3425588" y="1675191"/>
            <a:ext cx="5076825" cy="4056869"/>
          </a:xfrm>
          <a:prstGeom prst="roundRect">
            <a:avLst/>
          </a:prstGeom>
          <a:noFill/>
        </p:spPr>
      </p:pic>
      <p:sp>
        <p:nvSpPr>
          <p:cNvPr id="7" name="Text Box 125">
            <a:hlinkClick r:id="rId6" action="ppaction://hlinksldjump"/>
          </p:cNvPr>
          <p:cNvSpPr txBox="1">
            <a:spLocks noChangeArrowheads="1"/>
          </p:cNvSpPr>
          <p:nvPr/>
        </p:nvSpPr>
        <p:spPr bwMode="auto">
          <a:xfrm>
            <a:off x="7411066" y="5951017"/>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7" action="ppaction://hlinksldjump"/>
              </a:rPr>
              <a:t>Back</a:t>
            </a:r>
            <a:endParaRPr lang="ru-RU" sz="3200" dirty="0">
              <a:solidFill>
                <a:srgbClr val="66FF33"/>
              </a:solidFill>
            </a:endParaRPr>
          </a:p>
        </p:txBody>
      </p:sp>
    </p:spTree>
  </p:cSld>
  <p:clrMapOvr>
    <a:masterClrMapping/>
  </p:clrMapOvr>
  <p:transition advTm="3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1143000"/>
          </a:xfrm>
          <a:prstGeom prst="rect">
            <a:avLst/>
          </a:prstGeom>
        </p:spPr>
        <p:txBody>
          <a:bodyPr/>
          <a:lstStyle/>
          <a:p>
            <a:pPr lvl="0"/>
            <a:r>
              <a:rPr kumimoji="0" lang="en-US"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t>
            </a:r>
            <a:r>
              <a:rPr lang="en-US" sz="4000" b="1" dirty="0" smtClean="0">
                <a:solidFill>
                  <a:schemeClr val="bg1"/>
                </a:solidFill>
                <a:latin typeface="Monotype Corsiva" pitchFamily="66" charset="0"/>
              </a:rPr>
              <a:t>Politics </a:t>
            </a:r>
          </a:p>
          <a:p>
            <a:pPr lvl="0"/>
            <a:r>
              <a:rPr kumimoji="0" lang="en-US" sz="4000" b="1" i="0" u="none" strike="noStrike" kern="0" cap="none" spc="0" normalizeH="0" baseline="0" noProof="0" dirty="0" smtClean="0">
                <a:ln>
                  <a:noFill/>
                </a:ln>
                <a:solidFill>
                  <a:srgbClr val="FF9900"/>
                </a:solidFill>
                <a:effectLst/>
                <a:uLnTx/>
                <a:uFillTx/>
                <a:latin typeface="+mj-lt"/>
                <a:ea typeface="+mj-ea"/>
                <a:cs typeface="+mj-cs"/>
              </a:rPr>
              <a:t>4</a:t>
            </a:r>
            <a:r>
              <a:rPr kumimoji="0" lang="ru-RU" sz="4000" b="1" i="0" u="none" strike="noStrike" kern="0" cap="none" spc="0" normalizeH="0" baseline="0" noProof="0" dirty="0" smtClean="0">
                <a:ln>
                  <a:noFill/>
                </a:ln>
                <a:solidFill>
                  <a:srgbClr val="FF9900"/>
                </a:solidFill>
                <a:effectLst/>
                <a:uLnTx/>
                <a:uFillTx/>
                <a:latin typeface="+mj-lt"/>
                <a:ea typeface="+mj-ea"/>
                <a:cs typeface="+mj-cs"/>
              </a:rPr>
              <a:t>00</a:t>
            </a:r>
            <a:endParaRPr kumimoji="0" lang="ru-RU" sz="4000" b="1" i="0" u="none" strike="noStrike" kern="0" cap="none" spc="0" normalizeH="0" baseline="0" noProof="0" dirty="0">
              <a:ln>
                <a:noFill/>
              </a:ln>
              <a:solidFill>
                <a:srgbClr val="FF9900"/>
              </a:solidFill>
              <a:effectLst/>
              <a:uLnTx/>
              <a:uFillTx/>
              <a:latin typeface="+mj-lt"/>
              <a:ea typeface="+mj-ea"/>
              <a:cs typeface="+mj-cs"/>
            </a:endParaRPr>
          </a:p>
        </p:txBody>
      </p:sp>
      <p:sp>
        <p:nvSpPr>
          <p:cNvPr id="4" name="Text Box 3"/>
          <p:cNvSpPr txBox="1">
            <a:spLocks noChangeArrowheads="1"/>
          </p:cNvSpPr>
          <p:nvPr/>
        </p:nvSpPr>
        <p:spPr bwMode="auto">
          <a:xfrm>
            <a:off x="990774" y="2113683"/>
            <a:ext cx="7620000" cy="2308324"/>
          </a:xfrm>
          <a:prstGeom prst="rect">
            <a:avLst/>
          </a:prstGeom>
          <a:noFill/>
          <a:ln w="9525">
            <a:noFill/>
            <a:miter lim="800000"/>
            <a:headEnd/>
            <a:tailEnd/>
          </a:ln>
          <a:effectLst/>
        </p:spPr>
        <p:txBody>
          <a:bodyPr>
            <a:spAutoFit/>
          </a:bodyPr>
          <a:lstStyle/>
          <a:p>
            <a:r>
              <a:rPr lang="en-US" b="1" dirty="0" smtClean="0"/>
              <a:t>She ruled for the longest period in the English</a:t>
            </a:r>
            <a:endParaRPr lang="ru-RU" b="1" dirty="0" smtClean="0"/>
          </a:p>
          <a:p>
            <a:r>
              <a:rPr lang="en-US" b="1" dirty="0" smtClean="0"/>
              <a:t>history, that is for 64 years</a:t>
            </a:r>
            <a:endParaRPr lang="ru-RU" b="1" dirty="0"/>
          </a:p>
        </p:txBody>
      </p:sp>
      <p:sp>
        <p:nvSpPr>
          <p:cNvPr id="5" name="AutoShape 5">
            <a:hlinkClick r:id="" action="ppaction://hlinkshowjump?jump=nextslide" highlightClick="1"/>
          </p:cNvPr>
          <p:cNvSpPr>
            <a:spLocks noChangeArrowheads="1"/>
          </p:cNvSpPr>
          <p:nvPr/>
        </p:nvSpPr>
        <p:spPr bwMode="auto">
          <a:xfrm>
            <a:off x="4026419" y="5441217"/>
            <a:ext cx="1462260" cy="584775"/>
          </a:xfrm>
          <a:prstGeom prst="actionButtonBlank">
            <a:avLst/>
          </a:prstGeom>
          <a:noFill/>
          <a:ln w="9525">
            <a:noFill/>
            <a:miter lim="800000"/>
            <a:headEnd/>
            <a:tailEnd/>
          </a:ln>
          <a:effectLst/>
        </p:spPr>
        <p:txBody>
          <a:bodyPr wrap="none" anchor="ctr">
            <a:spAutoFit/>
          </a:bodyPr>
          <a:lstStyle/>
          <a:p>
            <a:r>
              <a:rPr lang="en-US" sz="3200" dirty="0" smtClean="0">
                <a:solidFill>
                  <a:srgbClr val="66FF33"/>
                </a:solidFill>
                <a:hlinkClick r:id="rId2" action="ppaction://hlinksldjump"/>
              </a:rPr>
              <a:t>Answer</a:t>
            </a:r>
            <a:endParaRPr lang="en-US" sz="3200" dirty="0" smtClean="0">
              <a:solidFill>
                <a:srgbClr val="66FF33"/>
              </a:solidFill>
            </a:endParaRPr>
          </a:p>
        </p:txBody>
      </p:sp>
    </p:spTree>
  </p:cSld>
  <p:clrMapOvr>
    <a:masterClrMapping/>
  </p:clrMapOvr>
  <p:transition advTm="3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1752" y="357117"/>
            <a:ext cx="6953250" cy="830997"/>
          </a:xfrm>
          <a:prstGeom prst="rect">
            <a:avLst/>
          </a:prstGeom>
          <a:noFill/>
        </p:spPr>
        <p:txBody>
          <a:bodyPr wrap="square" rtlCol="0">
            <a:spAutoFit/>
          </a:bodyPr>
          <a:lstStyle/>
          <a:p>
            <a:r>
              <a:rPr lang="en-US" b="1" dirty="0" smtClean="0"/>
              <a:t>It was Queen Victoria</a:t>
            </a:r>
            <a:endParaRPr lang="ru-RU" b="1" dirty="0"/>
          </a:p>
        </p:txBody>
      </p:sp>
      <p:pic>
        <p:nvPicPr>
          <p:cNvPr id="27650" name="Picture 2" descr="Картинка 2 из 5383">
            <a:hlinkClick r:id="rId2"/>
          </p:cNvPr>
          <p:cNvPicPr>
            <a:picLocks noChangeAspect="1" noChangeArrowheads="1"/>
          </p:cNvPicPr>
          <p:nvPr/>
        </p:nvPicPr>
        <p:blipFill>
          <a:blip r:embed="rId3" cstate="print"/>
          <a:srcRect/>
          <a:stretch>
            <a:fillRect/>
          </a:stretch>
        </p:blipFill>
        <p:spPr bwMode="auto">
          <a:xfrm>
            <a:off x="2634016" y="1514236"/>
            <a:ext cx="3811597" cy="4258767"/>
          </a:xfrm>
          <a:prstGeom prst="roundRect">
            <a:avLst/>
          </a:prstGeom>
          <a:noFill/>
        </p:spPr>
      </p:pic>
      <p:sp>
        <p:nvSpPr>
          <p:cNvPr id="8" name="TextBox 7"/>
          <p:cNvSpPr txBox="1"/>
          <p:nvPr/>
        </p:nvSpPr>
        <p:spPr>
          <a:xfrm>
            <a:off x="7206018" y="5868537"/>
            <a:ext cx="1133644" cy="646331"/>
          </a:xfrm>
          <a:prstGeom prst="rect">
            <a:avLst/>
          </a:prstGeom>
          <a:noFill/>
        </p:spPr>
        <p:txBody>
          <a:bodyPr wrap="none" rtlCol="0">
            <a:spAutoFit/>
          </a:bodyPr>
          <a:lstStyle/>
          <a:p>
            <a:r>
              <a:rPr lang="en-US" sz="3600" dirty="0" smtClean="0">
                <a:hlinkClick r:id="rId4" action="ppaction://hlinksldjump"/>
              </a:rPr>
              <a:t>Back</a:t>
            </a:r>
            <a:endParaRPr lang="ru-RU" sz="3600" dirty="0"/>
          </a:p>
        </p:txBody>
      </p:sp>
    </p:spTree>
  </p:cSld>
  <p:clrMapOvr>
    <a:masterClrMapping/>
  </p:clrMapOvr>
  <p:transition advTm="3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443345"/>
            <a:ext cx="7772400" cy="1143000"/>
          </a:xfrm>
          <a:prstGeom prst="rect">
            <a:avLst/>
          </a:prstGeom>
        </p:spPr>
        <p:txBody>
          <a:bodyPr/>
          <a:lstStyle/>
          <a:p>
            <a:pPr lvl="0"/>
            <a:r>
              <a:rPr kumimoji="0" lang="en-US"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t>
            </a:r>
            <a:r>
              <a:rPr lang="en-US" sz="4000" b="1" dirty="0" smtClean="0">
                <a:solidFill>
                  <a:schemeClr val="bg1"/>
                </a:solidFill>
                <a:latin typeface="Monotype Corsiva" pitchFamily="66" charset="0"/>
              </a:rPr>
              <a:t>Politics </a:t>
            </a:r>
          </a:p>
          <a:p>
            <a:pPr lvl="0"/>
            <a:r>
              <a:rPr kumimoji="0" lang="en-US" sz="4000" b="1" i="0" u="none" strike="noStrike" kern="0" cap="none" spc="0" normalizeH="0" baseline="0" noProof="0" dirty="0" smtClean="0">
                <a:ln>
                  <a:noFill/>
                </a:ln>
                <a:solidFill>
                  <a:srgbClr val="FF9900"/>
                </a:solidFill>
                <a:effectLst/>
                <a:uLnTx/>
                <a:uFillTx/>
                <a:latin typeface="+mj-lt"/>
                <a:ea typeface="+mj-ea"/>
                <a:cs typeface="+mj-cs"/>
              </a:rPr>
              <a:t>6</a:t>
            </a:r>
            <a:r>
              <a:rPr kumimoji="0" lang="ru-RU" sz="4000" b="1" i="0" u="none" strike="noStrike" kern="0" cap="none" spc="0" normalizeH="0" baseline="0" noProof="0" dirty="0" smtClean="0">
                <a:ln>
                  <a:noFill/>
                </a:ln>
                <a:solidFill>
                  <a:srgbClr val="FF9900"/>
                </a:solidFill>
                <a:effectLst/>
                <a:uLnTx/>
                <a:uFillTx/>
                <a:latin typeface="+mj-lt"/>
                <a:ea typeface="+mj-ea"/>
                <a:cs typeface="+mj-cs"/>
              </a:rPr>
              <a:t>00</a:t>
            </a:r>
            <a:endParaRPr kumimoji="0" lang="ru-RU" sz="4000" b="1" i="0" u="none" strike="noStrike" kern="0" cap="none" spc="0" normalizeH="0" baseline="0" noProof="0" dirty="0">
              <a:ln>
                <a:noFill/>
              </a:ln>
              <a:solidFill>
                <a:srgbClr val="FF9900"/>
              </a:solidFill>
              <a:effectLst/>
              <a:uLnTx/>
              <a:uFillTx/>
              <a:latin typeface="+mj-lt"/>
              <a:ea typeface="+mj-ea"/>
              <a:cs typeface="+mj-cs"/>
            </a:endParaRPr>
          </a:p>
        </p:txBody>
      </p:sp>
      <p:sp>
        <p:nvSpPr>
          <p:cNvPr id="4" name="Text Box 3"/>
          <p:cNvSpPr txBox="1">
            <a:spLocks noChangeArrowheads="1"/>
          </p:cNvSpPr>
          <p:nvPr/>
        </p:nvSpPr>
        <p:spPr bwMode="auto">
          <a:xfrm>
            <a:off x="990774" y="1664795"/>
            <a:ext cx="7620000" cy="3477875"/>
          </a:xfrm>
          <a:prstGeom prst="rect">
            <a:avLst/>
          </a:prstGeom>
          <a:noFill/>
          <a:ln w="9525">
            <a:noFill/>
            <a:miter lim="800000"/>
            <a:headEnd/>
            <a:tailEnd/>
          </a:ln>
          <a:effectLst/>
        </p:spPr>
        <p:txBody>
          <a:bodyPr>
            <a:spAutoFit/>
          </a:bodyPr>
          <a:lstStyle/>
          <a:p>
            <a:r>
              <a:rPr lang="en-US" sz="4400" b="1" dirty="0" smtClean="0"/>
              <a:t>In   1863   this   American   president   signed   the</a:t>
            </a:r>
            <a:endParaRPr lang="ru-RU" sz="4400" b="1" dirty="0" smtClean="0"/>
          </a:p>
          <a:p>
            <a:r>
              <a:rPr lang="en-US" sz="4400" b="1" dirty="0" smtClean="0"/>
              <a:t>Emancipation  Proclamation,  the document that</a:t>
            </a:r>
            <a:endParaRPr lang="ru-RU" sz="4400" b="1" dirty="0" smtClean="0"/>
          </a:p>
          <a:p>
            <a:r>
              <a:rPr lang="en-US" sz="4400" b="1" dirty="0" smtClean="0"/>
              <a:t>made all the slaves free. </a:t>
            </a:r>
            <a:endParaRPr lang="ru-RU" sz="4400" b="1" dirty="0"/>
          </a:p>
        </p:txBody>
      </p:sp>
      <p:sp>
        <p:nvSpPr>
          <p:cNvPr id="5" name="AutoShape 5">
            <a:hlinkClick r:id="" action="ppaction://hlinkshowjump?jump=nextslide" highlightClick="1"/>
          </p:cNvPr>
          <p:cNvSpPr>
            <a:spLocks noChangeArrowheads="1"/>
          </p:cNvSpPr>
          <p:nvPr/>
        </p:nvSpPr>
        <p:spPr bwMode="auto">
          <a:xfrm>
            <a:off x="4053715" y="5796059"/>
            <a:ext cx="1462260" cy="584775"/>
          </a:xfrm>
          <a:prstGeom prst="actionButtonBlank">
            <a:avLst/>
          </a:prstGeom>
          <a:noFill/>
          <a:ln w="9525">
            <a:noFill/>
            <a:miter lim="800000"/>
            <a:headEnd/>
            <a:tailEnd/>
          </a:ln>
          <a:effectLst/>
        </p:spPr>
        <p:txBody>
          <a:bodyPr wrap="none" anchor="ctr">
            <a:spAutoFit/>
          </a:bodyPr>
          <a:lstStyle/>
          <a:p>
            <a:r>
              <a:rPr lang="en-US" sz="3200" dirty="0" smtClean="0">
                <a:solidFill>
                  <a:srgbClr val="66FF33"/>
                </a:solidFill>
                <a:hlinkClick r:id="rId2" action="ppaction://hlinksldjump"/>
              </a:rPr>
              <a:t>Answer</a:t>
            </a:r>
            <a:endParaRPr lang="en-US" sz="3200" dirty="0" smtClean="0">
              <a:solidFill>
                <a:srgbClr val="66FF33"/>
              </a:solidFill>
            </a:endParaRPr>
          </a:p>
        </p:txBody>
      </p:sp>
    </p:spTree>
  </p:cSld>
  <p:clrMapOvr>
    <a:masterClrMapping/>
  </p:clrMapOvr>
  <p:transition advTm="3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311" y="371618"/>
            <a:ext cx="7981950" cy="830997"/>
          </a:xfrm>
          <a:prstGeom prst="rect">
            <a:avLst/>
          </a:prstGeom>
          <a:noFill/>
        </p:spPr>
        <p:txBody>
          <a:bodyPr wrap="square" rtlCol="0">
            <a:spAutoFit/>
          </a:bodyPr>
          <a:lstStyle/>
          <a:p>
            <a:r>
              <a:rPr lang="en-US" b="1" dirty="0" smtClean="0"/>
              <a:t>It was Abraham Lincoln</a:t>
            </a:r>
            <a:endParaRPr lang="ru-RU" b="1" dirty="0"/>
          </a:p>
        </p:txBody>
      </p:sp>
      <p:pic>
        <p:nvPicPr>
          <p:cNvPr id="25602" name="Picture 2" descr="Картинка 6 из 7298">
            <a:hlinkClick r:id="rId2"/>
          </p:cNvPr>
          <p:cNvPicPr>
            <a:picLocks noChangeAspect="1" noChangeArrowheads="1"/>
          </p:cNvPicPr>
          <p:nvPr/>
        </p:nvPicPr>
        <p:blipFill>
          <a:blip r:embed="rId3" cstate="print"/>
          <a:srcRect/>
          <a:stretch>
            <a:fillRect/>
          </a:stretch>
        </p:blipFill>
        <p:spPr bwMode="auto">
          <a:xfrm>
            <a:off x="2994761" y="1336817"/>
            <a:ext cx="3702420" cy="4613607"/>
          </a:xfrm>
          <a:prstGeom prst="roundRect">
            <a:avLst/>
          </a:prstGeom>
          <a:noFill/>
        </p:spPr>
      </p:pic>
      <p:sp>
        <p:nvSpPr>
          <p:cNvPr id="5" name="Text Box 125"/>
          <p:cNvSpPr txBox="1">
            <a:spLocks noChangeArrowheads="1"/>
          </p:cNvSpPr>
          <p:nvPr/>
        </p:nvSpPr>
        <p:spPr bwMode="auto">
          <a:xfrm>
            <a:off x="7738611" y="5800891"/>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4" action="ppaction://hlinksldjump"/>
              </a:rPr>
              <a:t>Back</a:t>
            </a:r>
            <a:endParaRPr lang="ru-RU" sz="3200" dirty="0">
              <a:solidFill>
                <a:srgbClr val="66FF33"/>
              </a:solidFill>
            </a:endParaRPr>
          </a:p>
        </p:txBody>
      </p:sp>
    </p:spTree>
  </p:cSld>
  <p:clrMapOvr>
    <a:masterClrMapping/>
  </p:clrMapOvr>
  <p:transition advTm="3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ru-RU" b="1" dirty="0" smtClean="0">
                <a:solidFill>
                  <a:srgbClr val="CC3300"/>
                </a:solidFill>
              </a:rPr>
              <a:t/>
            </a:r>
            <a:br>
              <a:rPr lang="ru-RU" b="1" dirty="0" smtClean="0">
                <a:solidFill>
                  <a:srgbClr val="CC3300"/>
                </a:solidFill>
              </a:rPr>
            </a:br>
            <a:r>
              <a:rPr lang="ru-RU" b="1" dirty="0" smtClean="0">
                <a:solidFill>
                  <a:srgbClr val="FF9900"/>
                </a:solidFill>
              </a:rPr>
              <a:t>300</a:t>
            </a:r>
            <a:r>
              <a:rPr lang="ru-RU" sz="5400" dirty="0" smtClean="0">
                <a:solidFill>
                  <a:srgbClr val="FF9900"/>
                </a:solidFill>
              </a:rPr>
              <a:t> </a:t>
            </a:r>
            <a:endParaRPr lang="ru-RU" sz="5400" dirty="0">
              <a:solidFill>
                <a:srgbClr val="FF9900"/>
              </a:solidFill>
            </a:endParaRPr>
          </a:p>
        </p:txBody>
      </p:sp>
      <p:sp>
        <p:nvSpPr>
          <p:cNvPr id="7" name="Прямоугольник 6"/>
          <p:cNvSpPr/>
          <p:nvPr/>
        </p:nvSpPr>
        <p:spPr>
          <a:xfrm>
            <a:off x="2286001" y="366482"/>
            <a:ext cx="4572000" cy="1661993"/>
          </a:xfrm>
          <a:prstGeom prst="rect">
            <a:avLst/>
          </a:prstGeom>
        </p:spPr>
        <p:txBody>
          <a:bodyPr>
            <a:spAutoFit/>
          </a:bodyPr>
          <a:lstStyle/>
          <a:p>
            <a:r>
              <a:rPr lang="en-US" sz="5400" i="1" dirty="0" smtClean="0">
                <a:solidFill>
                  <a:schemeClr val="bg1"/>
                </a:solidFill>
                <a:latin typeface="Monotype Corsiva" pitchFamily="66" charset="0"/>
              </a:rPr>
              <a:t>Sport</a:t>
            </a:r>
            <a:r>
              <a:rPr lang="ru-RU" b="1" dirty="0" smtClean="0">
                <a:solidFill>
                  <a:srgbClr val="CC3300"/>
                </a:solidFill>
              </a:rPr>
              <a:t/>
            </a:r>
            <a:br>
              <a:rPr lang="ru-RU" b="1" dirty="0" smtClean="0">
                <a:solidFill>
                  <a:srgbClr val="CC3300"/>
                </a:solidFill>
              </a:rPr>
            </a:br>
            <a:endParaRPr lang="ru-RU" dirty="0"/>
          </a:p>
        </p:txBody>
      </p:sp>
      <p:sp>
        <p:nvSpPr>
          <p:cNvPr id="8" name="Rectangle 3"/>
          <p:cNvSpPr txBox="1">
            <a:spLocks noChangeArrowheads="1"/>
          </p:cNvSpPr>
          <p:nvPr/>
        </p:nvSpPr>
        <p:spPr>
          <a:xfrm>
            <a:off x="540327" y="2332037"/>
            <a:ext cx="8229600" cy="1666757"/>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4400" b="0" i="0" u="none" strike="noStrike" kern="0" cap="none" spc="0" normalizeH="0" baseline="0" noProof="0" dirty="0" smtClean="0">
                <a:ln>
                  <a:noFill/>
                </a:ln>
                <a:solidFill>
                  <a:schemeClr val="bg1"/>
                </a:solidFill>
                <a:effectLst/>
                <a:uLnTx/>
                <a:uFillTx/>
                <a:latin typeface="Monotype Corsiva" pitchFamily="66" charset="0"/>
                <a:ea typeface="+mn-ea"/>
                <a:cs typeface="+mn-cs"/>
              </a:rPr>
              <a:t>Who was the partner of Alexander </a:t>
            </a:r>
            <a:r>
              <a:rPr kumimoji="0" lang="en-US" sz="4400" b="0" i="0" u="none" strike="noStrike" kern="0" cap="none" spc="0" normalizeH="0" baseline="0" noProof="0" dirty="0" err="1" smtClean="0">
                <a:ln>
                  <a:noFill/>
                </a:ln>
                <a:solidFill>
                  <a:schemeClr val="bg1"/>
                </a:solidFill>
                <a:effectLst/>
                <a:uLnTx/>
                <a:uFillTx/>
                <a:latin typeface="Monotype Corsiva" pitchFamily="66" charset="0"/>
                <a:ea typeface="+mn-ea"/>
                <a:cs typeface="+mn-cs"/>
              </a:rPr>
              <a:t>Zaitsev</a:t>
            </a:r>
            <a:r>
              <a:rPr kumimoji="0" lang="en-US" sz="4400" b="0" i="0" u="none" strike="noStrike" kern="0" cap="none" spc="0" normalizeH="0" baseline="0" noProof="0" dirty="0" smtClean="0">
                <a:ln>
                  <a:noFill/>
                </a:ln>
                <a:solidFill>
                  <a:schemeClr val="bg1"/>
                </a:solidFill>
                <a:effectLst/>
                <a:uLnTx/>
                <a:uFillTx/>
                <a:latin typeface="Monotype Corsiva" pitchFamily="66" charset="0"/>
                <a:ea typeface="+mn-ea"/>
                <a:cs typeface="+mn-cs"/>
              </a:rPr>
              <a:t> in figure</a:t>
            </a:r>
            <a:r>
              <a:rPr kumimoji="0" lang="ru-RU" sz="4400" b="0" i="0" u="none" strike="noStrike" kern="0" cap="none" spc="0" normalizeH="0" baseline="0" noProof="0" dirty="0" smtClean="0">
                <a:ln>
                  <a:noFill/>
                </a:ln>
                <a:solidFill>
                  <a:schemeClr val="bg1"/>
                </a:solidFill>
                <a:effectLst/>
                <a:uLnTx/>
                <a:uFillTx/>
                <a:latin typeface="Monotype Corsiva" pitchFamily="66" charset="0"/>
                <a:ea typeface="+mn-ea"/>
                <a:cs typeface="+mn-cs"/>
              </a:rPr>
              <a:t> </a:t>
            </a:r>
            <a:r>
              <a:rPr kumimoji="0" lang="en-US" sz="4400" b="0" i="0" u="none" strike="noStrike" kern="0" cap="none" spc="0" normalizeH="0" baseline="0" noProof="0" dirty="0" smtClean="0">
                <a:ln>
                  <a:noFill/>
                </a:ln>
                <a:solidFill>
                  <a:schemeClr val="bg1"/>
                </a:solidFill>
                <a:effectLst/>
                <a:uLnTx/>
                <a:uFillTx/>
                <a:latin typeface="Monotype Corsiva" pitchFamily="66" charset="0"/>
                <a:ea typeface="+mn-ea"/>
                <a:cs typeface="+mn-cs"/>
              </a:rPr>
              <a:t>skating?</a:t>
            </a:r>
            <a:r>
              <a:rPr kumimoji="0" lang="en-US" sz="2800" b="0" i="0" u="none" strike="noStrike" kern="0" cap="none" spc="0" normalizeH="0" baseline="0" noProof="0" dirty="0" smtClean="0">
                <a:ln>
                  <a:noFill/>
                </a:ln>
                <a:solidFill>
                  <a:schemeClr val="bg1"/>
                </a:solidFill>
                <a:effectLst/>
                <a:uLnTx/>
                <a:uFillTx/>
                <a:latin typeface="Monotype Corsiva" pitchFamily="66" charset="0"/>
                <a:ea typeface="+mn-ea"/>
                <a:cs typeface="+mn-cs"/>
              </a:rPr>
              <a:t> </a:t>
            </a:r>
            <a:endParaRPr kumimoji="0" lang="ru-RU" sz="2800" b="0" i="0" u="none" strike="noStrike" kern="0" cap="none" spc="0" normalizeH="0" baseline="0" noProof="0" dirty="0" smtClean="0">
              <a:ln>
                <a:noFill/>
              </a:ln>
              <a:solidFill>
                <a:schemeClr val="bg1"/>
              </a:solidFill>
              <a:effectLst/>
              <a:uLnTx/>
              <a:uFillTx/>
              <a:latin typeface="Monotype Corsiva" pitchFamily="66"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ru-RU" sz="2800" b="0" i="0" u="none" strike="noStrike" kern="0" cap="none" spc="0" normalizeH="0" baseline="0" noProof="0" dirty="0" smtClean="0">
              <a:ln>
                <a:noFill/>
              </a:ln>
              <a:solidFill>
                <a:schemeClr val="bg1"/>
              </a:solidFill>
              <a:effectLst/>
              <a:uLnTx/>
              <a:uFillTx/>
              <a:latin typeface="Monotype Corsiva" pitchFamily="66" charset="0"/>
              <a:ea typeface="+mn-ea"/>
              <a:cs typeface="+mn-cs"/>
            </a:endParaRPr>
          </a:p>
        </p:txBody>
      </p:sp>
      <p:sp>
        <p:nvSpPr>
          <p:cNvPr id="6" name="AutoShape 5">
            <a:hlinkClick r:id="" action="ppaction://noaction" highlightClick="1"/>
          </p:cNvPr>
          <p:cNvSpPr>
            <a:spLocks noChangeArrowheads="1"/>
          </p:cNvSpPr>
          <p:nvPr/>
        </p:nvSpPr>
        <p:spPr bwMode="auto">
          <a:xfrm>
            <a:off x="3917237" y="5413921"/>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2" action="ppaction://hlinksldjump"/>
              </a:rPr>
              <a:t>Answer</a:t>
            </a:r>
            <a:endParaRPr lang="en-US" sz="3200" dirty="0" smtClean="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360218"/>
            <a:ext cx="7772400" cy="1143000"/>
          </a:xfrm>
          <a:prstGeom prst="rect">
            <a:avLst/>
          </a:prstGeom>
        </p:spPr>
        <p:txBody>
          <a:bodyPr/>
          <a:lstStyle/>
          <a:p>
            <a:pPr lvl="0"/>
            <a:r>
              <a:rPr kumimoji="0" lang="en-US"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t>
            </a:r>
            <a:r>
              <a:rPr lang="en-US" sz="4000" b="1" dirty="0" smtClean="0">
                <a:solidFill>
                  <a:schemeClr val="bg1"/>
                </a:solidFill>
                <a:latin typeface="Monotype Corsiva" pitchFamily="66" charset="0"/>
              </a:rPr>
              <a:t>Politics</a:t>
            </a:r>
            <a:r>
              <a:rPr kumimoji="0" lang="en-US" sz="4000" b="1" i="0" u="none" strike="noStrike" kern="1200" cap="none" spc="0" normalizeH="0" noProof="0" dirty="0" smtClean="0">
                <a:ln>
                  <a:noFill/>
                </a:ln>
                <a:solidFill>
                  <a:schemeClr val="bg1"/>
                </a:solidFill>
                <a:effectLst/>
                <a:uLnTx/>
                <a:uFillTx/>
                <a:latin typeface="Monotype Corsiva" pitchFamily="66" charset="0"/>
                <a:ea typeface="+mj-ea"/>
                <a:cs typeface="+mj-cs"/>
              </a:rPr>
              <a:t> </a:t>
            </a:r>
            <a: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r>
            <a:br>
              <a:rPr kumimoji="0" lang="ru-RU"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br>
            <a:r>
              <a:rPr kumimoji="0" lang="en-US" sz="4000" b="1" i="0" u="none" strike="noStrike" kern="0" cap="none" spc="0" normalizeH="0" baseline="0" noProof="0" dirty="0" smtClean="0">
                <a:ln>
                  <a:noFill/>
                </a:ln>
                <a:solidFill>
                  <a:srgbClr val="FF9900"/>
                </a:solidFill>
                <a:effectLst/>
                <a:uLnTx/>
                <a:uFillTx/>
                <a:latin typeface="+mj-lt"/>
                <a:ea typeface="+mj-ea"/>
                <a:cs typeface="+mj-cs"/>
              </a:rPr>
              <a:t>8</a:t>
            </a:r>
            <a:r>
              <a:rPr kumimoji="0" lang="ru-RU" sz="4000" b="1" i="0" u="none" strike="noStrike" kern="0" cap="none" spc="0" normalizeH="0" baseline="0" noProof="0" dirty="0" smtClean="0">
                <a:ln>
                  <a:noFill/>
                </a:ln>
                <a:solidFill>
                  <a:srgbClr val="FF9900"/>
                </a:solidFill>
                <a:effectLst/>
                <a:uLnTx/>
                <a:uFillTx/>
                <a:latin typeface="+mj-lt"/>
                <a:ea typeface="+mj-ea"/>
                <a:cs typeface="+mj-cs"/>
              </a:rPr>
              <a:t>00</a:t>
            </a:r>
            <a:endParaRPr kumimoji="0" lang="ru-RU" sz="4000" b="1" i="0" u="none" strike="noStrike" kern="0" cap="none" spc="0" normalizeH="0" baseline="0" noProof="0" dirty="0">
              <a:ln>
                <a:noFill/>
              </a:ln>
              <a:solidFill>
                <a:srgbClr val="FF9900"/>
              </a:solidFill>
              <a:effectLst/>
              <a:uLnTx/>
              <a:uFillTx/>
              <a:latin typeface="+mj-lt"/>
              <a:ea typeface="+mj-ea"/>
              <a:cs typeface="+mj-cs"/>
            </a:endParaRPr>
          </a:p>
        </p:txBody>
      </p:sp>
      <p:sp>
        <p:nvSpPr>
          <p:cNvPr id="4" name="Text Box 3"/>
          <p:cNvSpPr txBox="1">
            <a:spLocks noChangeArrowheads="1"/>
          </p:cNvSpPr>
          <p:nvPr/>
        </p:nvSpPr>
        <p:spPr bwMode="auto">
          <a:xfrm>
            <a:off x="1007399" y="1631545"/>
            <a:ext cx="7620000" cy="3477875"/>
          </a:xfrm>
          <a:prstGeom prst="rect">
            <a:avLst/>
          </a:prstGeom>
          <a:noFill/>
          <a:ln w="9525">
            <a:noFill/>
            <a:miter lim="800000"/>
            <a:headEnd/>
            <a:tailEnd/>
          </a:ln>
          <a:effectLst/>
        </p:spPr>
        <p:txBody>
          <a:bodyPr>
            <a:spAutoFit/>
          </a:bodyPr>
          <a:lstStyle/>
          <a:p>
            <a:r>
              <a:rPr lang="en-US" sz="4400" b="1" dirty="0" smtClean="0"/>
              <a:t>This monarch is known for saying "I know I have</a:t>
            </a:r>
            <a:endParaRPr lang="ru-RU" sz="4400" b="1" dirty="0" smtClean="0"/>
          </a:p>
          <a:p>
            <a:r>
              <a:rPr lang="en-US" sz="4400" b="1" dirty="0" smtClean="0"/>
              <a:t>a body of a weak and feeble woman, but I have the</a:t>
            </a:r>
            <a:endParaRPr lang="ru-RU" sz="4400" b="1" dirty="0" smtClean="0"/>
          </a:p>
          <a:p>
            <a:r>
              <a:rPr lang="en-US" sz="4400" b="1" dirty="0" smtClean="0"/>
              <a:t>heart and stomach of a King.</a:t>
            </a:r>
            <a:endParaRPr lang="ru-RU" sz="4400" b="1" dirty="0"/>
          </a:p>
        </p:txBody>
      </p:sp>
      <p:sp>
        <p:nvSpPr>
          <p:cNvPr id="5" name="AutoShape 5">
            <a:hlinkClick r:id="" action="ppaction://noaction" highlightClick="1"/>
          </p:cNvPr>
          <p:cNvSpPr>
            <a:spLocks noChangeArrowheads="1"/>
          </p:cNvSpPr>
          <p:nvPr/>
        </p:nvSpPr>
        <p:spPr bwMode="auto">
          <a:xfrm>
            <a:off x="4121955" y="5632286"/>
            <a:ext cx="1462260" cy="584775"/>
          </a:xfrm>
          <a:prstGeom prst="actionButtonBlank">
            <a:avLst/>
          </a:prstGeom>
          <a:noFill/>
          <a:ln w="9525">
            <a:noFill/>
            <a:miter lim="800000"/>
            <a:headEnd/>
            <a:tailEnd/>
          </a:ln>
          <a:effectLst/>
        </p:spPr>
        <p:txBody>
          <a:bodyPr wrap="none" anchor="ctr">
            <a:spAutoFit/>
          </a:bodyPr>
          <a:lstStyle/>
          <a:p>
            <a:r>
              <a:rPr lang="en-US" sz="3200" dirty="0" smtClean="0">
                <a:solidFill>
                  <a:srgbClr val="66FF33"/>
                </a:solidFill>
                <a:hlinkClick r:id="rId2" action="ppaction://hlinksldjump"/>
              </a:rPr>
              <a:t>Answer</a:t>
            </a:r>
            <a:endParaRPr lang="en-US" sz="3200" dirty="0" smtClean="0">
              <a:solidFill>
                <a:srgbClr val="66FF33"/>
              </a:solidFill>
            </a:endParaRPr>
          </a:p>
        </p:txBody>
      </p:sp>
    </p:spTree>
  </p:cSld>
  <p:clrMapOvr>
    <a:masterClrMapping/>
  </p:clrMapOvr>
  <p:transition advTm="3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2818" y="443552"/>
            <a:ext cx="7715250" cy="830997"/>
          </a:xfrm>
          <a:prstGeom prst="rect">
            <a:avLst/>
          </a:prstGeom>
          <a:noFill/>
        </p:spPr>
        <p:txBody>
          <a:bodyPr wrap="square" rtlCol="0">
            <a:spAutoFit/>
          </a:bodyPr>
          <a:lstStyle/>
          <a:p>
            <a:r>
              <a:rPr lang="en-US" b="1" dirty="0" smtClean="0"/>
              <a:t>It is Queen Elizabeth I</a:t>
            </a:r>
            <a:endParaRPr lang="ru-RU" b="1" dirty="0"/>
          </a:p>
        </p:txBody>
      </p:sp>
      <p:pic>
        <p:nvPicPr>
          <p:cNvPr id="23554" name="Picture 2" descr="Картинка 1 из 7523">
            <a:hlinkClick r:id="rId2"/>
          </p:cNvPr>
          <p:cNvPicPr>
            <a:picLocks noChangeAspect="1" noChangeArrowheads="1"/>
          </p:cNvPicPr>
          <p:nvPr/>
        </p:nvPicPr>
        <p:blipFill>
          <a:blip r:embed="rId3" cstate="print"/>
          <a:srcRect/>
          <a:stretch>
            <a:fillRect/>
          </a:stretch>
        </p:blipFill>
        <p:spPr bwMode="auto">
          <a:xfrm>
            <a:off x="2951746" y="1241282"/>
            <a:ext cx="3435406" cy="4872915"/>
          </a:xfrm>
          <a:prstGeom prst="roundRect">
            <a:avLst/>
          </a:prstGeom>
          <a:noFill/>
        </p:spPr>
      </p:pic>
      <p:sp>
        <p:nvSpPr>
          <p:cNvPr id="5" name="Text Box 125"/>
          <p:cNvSpPr txBox="1">
            <a:spLocks noChangeArrowheads="1"/>
          </p:cNvSpPr>
          <p:nvPr/>
        </p:nvSpPr>
        <p:spPr bwMode="auto">
          <a:xfrm>
            <a:off x="7656725" y="5869130"/>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4" action="ppaction://hlinksldjump"/>
              </a:rPr>
              <a:t>Back</a:t>
            </a:r>
            <a:endParaRPr lang="ru-RU" sz="3200" dirty="0">
              <a:solidFill>
                <a:srgbClr val="66FF33"/>
              </a:solidFill>
            </a:endParaRPr>
          </a:p>
        </p:txBody>
      </p:sp>
    </p:spTree>
  </p:cSld>
  <p:clrMapOvr>
    <a:masterClrMapping/>
  </p:clrMapOvr>
  <p:transition advTm="300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60465"/>
            <a:ext cx="7772400" cy="1143000"/>
          </a:xfrm>
          <a:prstGeom prst="rect">
            <a:avLst/>
          </a:prstGeom>
        </p:spPr>
        <p:txBody>
          <a:bodyPr/>
          <a:lstStyle/>
          <a:p>
            <a:pPr lvl="0"/>
            <a:r>
              <a:rPr kumimoji="0" lang="en-US"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t>
            </a:r>
            <a:r>
              <a:rPr lang="en-US" sz="4000" b="1" dirty="0" smtClean="0">
                <a:solidFill>
                  <a:schemeClr val="bg1"/>
                </a:solidFill>
                <a:latin typeface="Monotype Corsiva" pitchFamily="66" charset="0"/>
              </a:rPr>
              <a:t>Politics </a:t>
            </a:r>
          </a:p>
          <a:p>
            <a:pPr lvl="0"/>
            <a:r>
              <a:rPr kumimoji="0" lang="en-US" sz="4000" b="1" i="0" u="none" strike="noStrike" kern="0" cap="none" spc="0" normalizeH="0" baseline="0" noProof="0" dirty="0" smtClean="0">
                <a:ln>
                  <a:noFill/>
                </a:ln>
                <a:solidFill>
                  <a:srgbClr val="FF9900"/>
                </a:solidFill>
                <a:effectLst/>
                <a:uLnTx/>
                <a:uFillTx/>
                <a:latin typeface="+mj-lt"/>
                <a:ea typeface="+mj-ea"/>
                <a:cs typeface="+mj-cs"/>
              </a:rPr>
              <a:t>10</a:t>
            </a:r>
            <a:r>
              <a:rPr kumimoji="0" lang="ru-RU" sz="4000" b="1" i="0" u="none" strike="noStrike" kern="0" cap="none" spc="0" normalizeH="0" baseline="0" noProof="0" dirty="0" smtClean="0">
                <a:ln>
                  <a:noFill/>
                </a:ln>
                <a:solidFill>
                  <a:srgbClr val="FF9900"/>
                </a:solidFill>
                <a:effectLst/>
                <a:uLnTx/>
                <a:uFillTx/>
                <a:latin typeface="+mj-lt"/>
                <a:ea typeface="+mj-ea"/>
                <a:cs typeface="+mj-cs"/>
              </a:rPr>
              <a:t>00</a:t>
            </a:r>
            <a:endParaRPr kumimoji="0" lang="ru-RU" sz="4000" b="1" i="0" u="none" strike="noStrike" kern="0" cap="none" spc="0" normalizeH="0" baseline="0" noProof="0" dirty="0">
              <a:ln>
                <a:noFill/>
              </a:ln>
              <a:solidFill>
                <a:srgbClr val="FF9900"/>
              </a:solidFill>
              <a:effectLst/>
              <a:uLnTx/>
              <a:uFillTx/>
              <a:latin typeface="+mj-lt"/>
              <a:ea typeface="+mj-ea"/>
              <a:cs typeface="+mj-cs"/>
            </a:endParaRPr>
          </a:p>
        </p:txBody>
      </p:sp>
      <p:sp>
        <p:nvSpPr>
          <p:cNvPr id="4" name="Text Box 3"/>
          <p:cNvSpPr txBox="1">
            <a:spLocks noChangeArrowheads="1"/>
          </p:cNvSpPr>
          <p:nvPr/>
        </p:nvSpPr>
        <p:spPr bwMode="auto">
          <a:xfrm>
            <a:off x="990774" y="1598294"/>
            <a:ext cx="7620000" cy="4154984"/>
          </a:xfrm>
          <a:prstGeom prst="rect">
            <a:avLst/>
          </a:prstGeom>
          <a:noFill/>
          <a:ln w="9525">
            <a:noFill/>
            <a:miter lim="800000"/>
            <a:headEnd/>
            <a:tailEnd/>
          </a:ln>
          <a:effectLst/>
        </p:spPr>
        <p:txBody>
          <a:bodyPr>
            <a:spAutoFit/>
          </a:bodyPr>
          <a:lstStyle/>
          <a:p>
            <a:r>
              <a:rPr lang="en-US" sz="4400" b="1" dirty="0" smtClean="0"/>
              <a:t>He was a very important monarch. Under his reign</a:t>
            </a:r>
            <a:endParaRPr lang="ru-RU" sz="4400" b="1" dirty="0" smtClean="0"/>
          </a:p>
          <a:p>
            <a:r>
              <a:rPr lang="en-US" sz="4400" b="1" dirty="0" smtClean="0"/>
              <a:t>Britain became independent of the Roman Catholic</a:t>
            </a:r>
            <a:endParaRPr lang="ru-RU" sz="4400" b="1" dirty="0" smtClean="0"/>
          </a:p>
          <a:p>
            <a:r>
              <a:rPr lang="en-US" sz="4400" b="1" dirty="0" smtClean="0"/>
              <a:t>Church, it got richer and more powerful.</a:t>
            </a:r>
            <a:endParaRPr lang="ru-RU" sz="4400" b="1" dirty="0"/>
          </a:p>
        </p:txBody>
      </p:sp>
      <p:sp>
        <p:nvSpPr>
          <p:cNvPr id="5" name="AutoShape 5">
            <a:hlinkClick r:id="" action="ppaction://noaction" highlightClick="1"/>
          </p:cNvPr>
          <p:cNvSpPr>
            <a:spLocks noChangeArrowheads="1"/>
          </p:cNvSpPr>
          <p:nvPr/>
        </p:nvSpPr>
        <p:spPr bwMode="auto">
          <a:xfrm>
            <a:off x="4026420" y="5850651"/>
            <a:ext cx="1462260" cy="584775"/>
          </a:xfrm>
          <a:prstGeom prst="actionButtonBlank">
            <a:avLst/>
          </a:prstGeom>
          <a:noFill/>
          <a:ln w="9525">
            <a:noFill/>
            <a:miter lim="800000"/>
            <a:headEnd/>
            <a:tailEnd/>
          </a:ln>
          <a:effectLst/>
        </p:spPr>
        <p:txBody>
          <a:bodyPr wrap="none" anchor="ctr">
            <a:spAutoFit/>
          </a:bodyPr>
          <a:lstStyle/>
          <a:p>
            <a:r>
              <a:rPr lang="en-US" sz="3200" dirty="0" smtClean="0">
                <a:solidFill>
                  <a:srgbClr val="66FF33"/>
                </a:solidFill>
                <a:hlinkClick r:id="rId2" action="ppaction://hlinksldjump"/>
              </a:rPr>
              <a:t>Answer</a:t>
            </a:r>
            <a:endParaRPr lang="en-US" sz="3200" dirty="0" smtClean="0">
              <a:solidFill>
                <a:srgbClr val="66FF33"/>
              </a:solidFill>
            </a:endParaRPr>
          </a:p>
        </p:txBody>
      </p:sp>
    </p:spTree>
  </p:cSld>
  <p:clrMapOvr>
    <a:masterClrMapping/>
  </p:clrMapOvr>
  <p:transition advTm="3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411" y="481652"/>
            <a:ext cx="7905750" cy="830997"/>
          </a:xfrm>
          <a:prstGeom prst="rect">
            <a:avLst/>
          </a:prstGeom>
          <a:noFill/>
        </p:spPr>
        <p:txBody>
          <a:bodyPr wrap="square" rtlCol="0">
            <a:spAutoFit/>
          </a:bodyPr>
          <a:lstStyle/>
          <a:p>
            <a:r>
              <a:rPr lang="en-US" b="1" dirty="0" smtClean="0"/>
              <a:t>It was King Henry VIII</a:t>
            </a:r>
            <a:endParaRPr lang="ru-RU" b="1" dirty="0"/>
          </a:p>
        </p:txBody>
      </p:sp>
      <p:pic>
        <p:nvPicPr>
          <p:cNvPr id="21506" name="Picture 2" descr="Картинка 10 из 1874">
            <a:hlinkClick r:id="rId2"/>
          </p:cNvPr>
          <p:cNvPicPr>
            <a:picLocks noChangeAspect="1" noChangeArrowheads="1"/>
          </p:cNvPicPr>
          <p:nvPr/>
        </p:nvPicPr>
        <p:blipFill>
          <a:blip r:embed="rId3" cstate="print"/>
          <a:srcRect/>
          <a:stretch>
            <a:fillRect/>
          </a:stretch>
        </p:blipFill>
        <p:spPr bwMode="auto">
          <a:xfrm>
            <a:off x="3272785" y="1541533"/>
            <a:ext cx="2964242" cy="4613607"/>
          </a:xfrm>
          <a:prstGeom prst="roundRect">
            <a:avLst/>
          </a:prstGeom>
          <a:noFill/>
        </p:spPr>
      </p:pic>
      <p:sp>
        <p:nvSpPr>
          <p:cNvPr id="5" name="Text Box 125"/>
          <p:cNvSpPr txBox="1">
            <a:spLocks noChangeArrowheads="1"/>
          </p:cNvSpPr>
          <p:nvPr/>
        </p:nvSpPr>
        <p:spPr bwMode="auto">
          <a:xfrm>
            <a:off x="7492952" y="5746300"/>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4" action="ppaction://hlinksldjump"/>
              </a:rPr>
              <a:t>Back</a:t>
            </a:r>
            <a:endParaRPr lang="ru-RU" sz="3200" dirty="0">
              <a:solidFill>
                <a:srgbClr val="66FF33"/>
              </a:solidFill>
            </a:endParaRPr>
          </a:p>
        </p:txBody>
      </p:sp>
    </p:spTree>
  </p:cSld>
  <p:clrMapOvr>
    <a:masterClrMapping/>
  </p:clrMapOvr>
  <p:transition advTm="300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60465"/>
            <a:ext cx="7772400" cy="1143000"/>
          </a:xfrm>
          <a:prstGeom prst="rect">
            <a:avLst/>
          </a:prstGeom>
        </p:spPr>
        <p:txBody>
          <a:bodyPr/>
          <a:lstStyle/>
          <a:p>
            <a:pPr lvl="0"/>
            <a:r>
              <a:rPr kumimoji="0" lang="en-US"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t>
            </a:r>
            <a:r>
              <a:rPr lang="en-US" sz="4000" b="1" dirty="0" smtClean="0">
                <a:solidFill>
                  <a:schemeClr val="bg1"/>
                </a:solidFill>
                <a:latin typeface="Monotype Corsiva" pitchFamily="66" charset="0"/>
              </a:rPr>
              <a:t>Cinema</a:t>
            </a:r>
          </a:p>
          <a:p>
            <a:pPr lvl="0"/>
            <a:r>
              <a:rPr kumimoji="0" lang="en-US" sz="4000" b="1" i="0" u="none" strike="noStrike" kern="0" cap="none" spc="0" normalizeH="0" baseline="0" noProof="0" dirty="0" smtClean="0">
                <a:ln>
                  <a:noFill/>
                </a:ln>
                <a:solidFill>
                  <a:srgbClr val="FF9900"/>
                </a:solidFill>
                <a:effectLst/>
                <a:uLnTx/>
                <a:uFillTx/>
                <a:latin typeface="+mj-lt"/>
                <a:ea typeface="+mj-ea"/>
                <a:cs typeface="+mj-cs"/>
              </a:rPr>
              <a:t>2</a:t>
            </a:r>
            <a:r>
              <a:rPr kumimoji="0" lang="ru-RU" sz="4000" b="1" i="0" u="none" strike="noStrike" kern="0" cap="none" spc="0" normalizeH="0" baseline="0" noProof="0" dirty="0" smtClean="0">
                <a:ln>
                  <a:noFill/>
                </a:ln>
                <a:solidFill>
                  <a:srgbClr val="FF9900"/>
                </a:solidFill>
                <a:effectLst/>
                <a:uLnTx/>
                <a:uFillTx/>
                <a:latin typeface="+mj-lt"/>
                <a:ea typeface="+mj-ea"/>
                <a:cs typeface="+mj-cs"/>
              </a:rPr>
              <a:t>00</a:t>
            </a:r>
            <a:endParaRPr kumimoji="0" lang="ru-RU" sz="4000" b="1" i="0" u="none" strike="noStrike" kern="0" cap="none" spc="0" normalizeH="0" baseline="0" noProof="0" dirty="0">
              <a:ln>
                <a:noFill/>
              </a:ln>
              <a:solidFill>
                <a:srgbClr val="FF9900"/>
              </a:solidFill>
              <a:effectLst/>
              <a:uLnTx/>
              <a:uFillTx/>
              <a:latin typeface="+mj-lt"/>
              <a:ea typeface="+mj-ea"/>
              <a:cs typeface="+mj-cs"/>
            </a:endParaRPr>
          </a:p>
        </p:txBody>
      </p:sp>
      <p:sp>
        <p:nvSpPr>
          <p:cNvPr id="4" name="Text Box 3"/>
          <p:cNvSpPr txBox="1">
            <a:spLocks noChangeArrowheads="1"/>
          </p:cNvSpPr>
          <p:nvPr/>
        </p:nvSpPr>
        <p:spPr bwMode="auto">
          <a:xfrm>
            <a:off x="990774" y="1598294"/>
            <a:ext cx="7620000" cy="3046988"/>
          </a:xfrm>
          <a:prstGeom prst="rect">
            <a:avLst/>
          </a:prstGeom>
          <a:noFill/>
          <a:ln w="9525">
            <a:noFill/>
            <a:miter lim="800000"/>
            <a:headEnd/>
            <a:tailEnd/>
          </a:ln>
          <a:effectLst/>
        </p:spPr>
        <p:txBody>
          <a:bodyPr>
            <a:spAutoFit/>
          </a:bodyPr>
          <a:lstStyle/>
          <a:p>
            <a:r>
              <a:rPr lang="en-US" b="1" dirty="0" smtClean="0"/>
              <a:t>He was an American artist and film producer, who</a:t>
            </a:r>
            <a:endParaRPr lang="ru-RU" b="1" dirty="0" smtClean="0"/>
          </a:p>
          <a:p>
            <a:r>
              <a:rPr lang="en-US" b="1" dirty="0" smtClean="0"/>
              <a:t>was famous for his animated cartoons?</a:t>
            </a:r>
            <a:endParaRPr lang="ru-RU" b="1" dirty="0"/>
          </a:p>
        </p:txBody>
      </p:sp>
      <p:sp>
        <p:nvSpPr>
          <p:cNvPr id="5" name="AutoShape 5">
            <a:hlinkClick r:id="" action="ppaction://noaction" highlightClick="1"/>
          </p:cNvPr>
          <p:cNvSpPr>
            <a:spLocks noChangeArrowheads="1"/>
          </p:cNvSpPr>
          <p:nvPr/>
        </p:nvSpPr>
        <p:spPr bwMode="auto">
          <a:xfrm>
            <a:off x="4040068" y="5523104"/>
            <a:ext cx="1462260" cy="584775"/>
          </a:xfrm>
          <a:prstGeom prst="actionButtonBlank">
            <a:avLst/>
          </a:prstGeom>
          <a:noFill/>
          <a:ln w="9525">
            <a:noFill/>
            <a:miter lim="800000"/>
            <a:headEnd/>
            <a:tailEnd/>
          </a:ln>
          <a:effectLst/>
        </p:spPr>
        <p:txBody>
          <a:bodyPr wrap="none" anchor="ctr">
            <a:spAutoFit/>
          </a:bodyPr>
          <a:lstStyle/>
          <a:p>
            <a:r>
              <a:rPr lang="en-US" sz="3200" dirty="0" smtClean="0">
                <a:solidFill>
                  <a:srgbClr val="66FF33"/>
                </a:solidFill>
                <a:hlinkClick r:id="rId2" action="ppaction://hlinksldjump"/>
              </a:rPr>
              <a:t>Answer</a:t>
            </a:r>
            <a:endParaRPr lang="en-US" sz="3200" dirty="0" smtClean="0">
              <a:solidFill>
                <a:srgbClr val="66FF33"/>
              </a:solidFill>
            </a:endParaRPr>
          </a:p>
        </p:txBody>
      </p:sp>
    </p:spTree>
  </p:cSld>
  <p:clrMapOvr>
    <a:masterClrMapping/>
  </p:clrMapOvr>
  <p:transition advTm="30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4122" y="350861"/>
            <a:ext cx="7677150" cy="830997"/>
          </a:xfrm>
          <a:prstGeom prst="rect">
            <a:avLst/>
          </a:prstGeom>
          <a:noFill/>
        </p:spPr>
        <p:txBody>
          <a:bodyPr wrap="square" rtlCol="0">
            <a:spAutoFit/>
          </a:bodyPr>
          <a:lstStyle/>
          <a:p>
            <a:r>
              <a:rPr lang="en-US" b="1" dirty="0" smtClean="0"/>
              <a:t>It was Walt Disney</a:t>
            </a:r>
            <a:endParaRPr lang="ru-RU" b="1" dirty="0"/>
          </a:p>
        </p:txBody>
      </p:sp>
      <p:pic>
        <p:nvPicPr>
          <p:cNvPr id="19460" name="Picture 4" descr="Картинка 9 из 31471">
            <a:hlinkClick r:id="rId2"/>
          </p:cNvPr>
          <p:cNvPicPr>
            <a:picLocks noChangeAspect="1" noChangeArrowheads="1"/>
          </p:cNvPicPr>
          <p:nvPr/>
        </p:nvPicPr>
        <p:blipFill>
          <a:blip r:embed="rId3" cstate="print"/>
          <a:srcRect/>
          <a:stretch>
            <a:fillRect/>
          </a:stretch>
        </p:blipFill>
        <p:spPr bwMode="auto">
          <a:xfrm>
            <a:off x="2952137" y="1377760"/>
            <a:ext cx="3339480" cy="4559017"/>
          </a:xfrm>
          <a:prstGeom prst="roundRect">
            <a:avLst/>
          </a:prstGeom>
          <a:noFill/>
        </p:spPr>
      </p:pic>
      <p:sp>
        <p:nvSpPr>
          <p:cNvPr id="5" name="Text Box 125"/>
          <p:cNvSpPr txBox="1">
            <a:spLocks noChangeArrowheads="1"/>
          </p:cNvSpPr>
          <p:nvPr/>
        </p:nvSpPr>
        <p:spPr bwMode="auto">
          <a:xfrm>
            <a:off x="7656725" y="5869130"/>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4" action="ppaction://hlinksldjump"/>
              </a:rPr>
              <a:t>Back</a:t>
            </a:r>
            <a:endParaRPr lang="ru-RU" sz="3200" dirty="0">
              <a:solidFill>
                <a:srgbClr val="66FF33"/>
              </a:solidFill>
            </a:endParaRPr>
          </a:p>
        </p:txBody>
      </p:sp>
    </p:spTree>
  </p:cSld>
  <p:clrMapOvr>
    <a:masterClrMapping/>
  </p:clrMapOvr>
  <p:transition advTm="3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19050" y="410094"/>
            <a:ext cx="7772400" cy="1143000"/>
          </a:xfrm>
          <a:prstGeom prst="rect">
            <a:avLst/>
          </a:prstGeom>
        </p:spPr>
        <p:txBody>
          <a:bodyPr/>
          <a:lstStyle/>
          <a:p>
            <a:pPr lvl="0"/>
            <a:r>
              <a:rPr kumimoji="0" lang="en-US"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t>
            </a:r>
            <a:r>
              <a:rPr lang="en-US" sz="4000" b="1" dirty="0" smtClean="0">
                <a:solidFill>
                  <a:schemeClr val="bg1"/>
                </a:solidFill>
                <a:latin typeface="Monotype Corsiva" pitchFamily="66" charset="0"/>
              </a:rPr>
              <a:t>Cinema</a:t>
            </a:r>
          </a:p>
          <a:p>
            <a:pPr lvl="0"/>
            <a:r>
              <a:rPr kumimoji="0" lang="en-US" sz="4000" b="1" i="0" u="none" strike="noStrike" kern="0" cap="none" spc="0" normalizeH="0" baseline="0" noProof="0" dirty="0" smtClean="0">
                <a:ln>
                  <a:noFill/>
                </a:ln>
                <a:solidFill>
                  <a:srgbClr val="FF9900"/>
                </a:solidFill>
                <a:effectLst/>
                <a:uLnTx/>
                <a:uFillTx/>
                <a:latin typeface="+mj-lt"/>
                <a:ea typeface="+mj-ea"/>
                <a:cs typeface="+mj-cs"/>
              </a:rPr>
              <a:t>4</a:t>
            </a:r>
            <a:r>
              <a:rPr kumimoji="0" lang="ru-RU" sz="4000" b="1" i="0" u="none" strike="noStrike" kern="0" cap="none" spc="0" normalizeH="0" baseline="0" noProof="0" dirty="0" smtClean="0">
                <a:ln>
                  <a:noFill/>
                </a:ln>
                <a:solidFill>
                  <a:srgbClr val="FF9900"/>
                </a:solidFill>
                <a:effectLst/>
                <a:uLnTx/>
                <a:uFillTx/>
                <a:latin typeface="+mj-lt"/>
                <a:ea typeface="+mj-ea"/>
                <a:cs typeface="+mj-cs"/>
              </a:rPr>
              <a:t>00</a:t>
            </a:r>
            <a:endParaRPr kumimoji="0" lang="ru-RU" sz="4000" b="1" i="0" u="none" strike="noStrike" kern="0" cap="none" spc="0" normalizeH="0" baseline="0" noProof="0" dirty="0">
              <a:ln>
                <a:noFill/>
              </a:ln>
              <a:solidFill>
                <a:srgbClr val="FF9900"/>
              </a:solidFill>
              <a:effectLst/>
              <a:uLnTx/>
              <a:uFillTx/>
              <a:latin typeface="+mj-lt"/>
              <a:ea typeface="+mj-ea"/>
              <a:cs typeface="+mj-cs"/>
            </a:endParaRPr>
          </a:p>
        </p:txBody>
      </p:sp>
      <p:sp>
        <p:nvSpPr>
          <p:cNvPr id="4" name="Text Box 3"/>
          <p:cNvSpPr txBox="1">
            <a:spLocks noChangeArrowheads="1"/>
          </p:cNvSpPr>
          <p:nvPr/>
        </p:nvSpPr>
        <p:spPr bwMode="auto">
          <a:xfrm>
            <a:off x="919558" y="2454132"/>
            <a:ext cx="7620000" cy="1569660"/>
          </a:xfrm>
          <a:prstGeom prst="rect">
            <a:avLst/>
          </a:prstGeom>
          <a:noFill/>
          <a:ln w="9525">
            <a:noFill/>
            <a:miter lim="800000"/>
            <a:headEnd/>
            <a:tailEnd/>
          </a:ln>
          <a:effectLst/>
        </p:spPr>
        <p:txBody>
          <a:bodyPr>
            <a:spAutoFit/>
          </a:bodyPr>
          <a:lstStyle/>
          <a:p>
            <a:r>
              <a:rPr lang="en-US" b="1" dirty="0" smtClean="0"/>
              <a:t>What American actor is known as "Terminator"?</a:t>
            </a:r>
            <a:endParaRPr lang="ru-RU" b="1" dirty="0"/>
          </a:p>
        </p:txBody>
      </p:sp>
      <p:sp>
        <p:nvSpPr>
          <p:cNvPr id="6" name="AutoShape 5">
            <a:hlinkClick r:id="" action="ppaction://noaction" highlightClick="1"/>
          </p:cNvPr>
          <p:cNvSpPr>
            <a:spLocks noChangeArrowheads="1"/>
          </p:cNvSpPr>
          <p:nvPr/>
        </p:nvSpPr>
        <p:spPr bwMode="auto">
          <a:xfrm>
            <a:off x="3944533" y="5536751"/>
            <a:ext cx="1462260" cy="584775"/>
          </a:xfrm>
          <a:prstGeom prst="actionButtonBlank">
            <a:avLst/>
          </a:prstGeom>
          <a:noFill/>
          <a:ln w="9525">
            <a:noFill/>
            <a:miter lim="800000"/>
            <a:headEnd/>
            <a:tailEnd/>
          </a:ln>
          <a:effectLst/>
        </p:spPr>
        <p:txBody>
          <a:bodyPr wrap="none" anchor="ctr">
            <a:spAutoFit/>
          </a:bodyPr>
          <a:lstStyle/>
          <a:p>
            <a:r>
              <a:rPr lang="en-US" sz="3200" dirty="0" smtClean="0">
                <a:solidFill>
                  <a:srgbClr val="66FF33"/>
                </a:solidFill>
                <a:hlinkClick r:id="rId2" action="ppaction://hlinksldjump"/>
              </a:rPr>
              <a:t>Answer</a:t>
            </a:r>
            <a:endParaRPr lang="en-US" sz="3200" dirty="0" smtClean="0">
              <a:solidFill>
                <a:srgbClr val="66FF33"/>
              </a:solidFill>
            </a:endParaRPr>
          </a:p>
        </p:txBody>
      </p:sp>
    </p:spTree>
  </p:cSld>
  <p:clrMapOvr>
    <a:masterClrMapping/>
  </p:clrMapOvr>
  <p:transition advTm="3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377019"/>
            <a:ext cx="7981950" cy="830997"/>
          </a:xfrm>
          <a:prstGeom prst="rect">
            <a:avLst/>
          </a:prstGeom>
          <a:noFill/>
        </p:spPr>
        <p:txBody>
          <a:bodyPr wrap="square" rtlCol="0">
            <a:spAutoFit/>
          </a:bodyPr>
          <a:lstStyle/>
          <a:p>
            <a:r>
              <a:rPr lang="en-US" b="1" dirty="0" smtClean="0"/>
              <a:t>It is Arnold Schwarzenegger</a:t>
            </a:r>
            <a:endParaRPr lang="ru-RU" b="1" dirty="0"/>
          </a:p>
        </p:txBody>
      </p:sp>
      <p:pic>
        <p:nvPicPr>
          <p:cNvPr id="17410" name="Picture 2" descr="Картинка 5 из 10041">
            <a:hlinkClick r:id="rId2"/>
          </p:cNvPr>
          <p:cNvPicPr>
            <a:picLocks noChangeAspect="1" noChangeArrowheads="1"/>
          </p:cNvPicPr>
          <p:nvPr/>
        </p:nvPicPr>
        <p:blipFill>
          <a:blip r:embed="rId3" cstate="print"/>
          <a:srcRect t="3933"/>
          <a:stretch>
            <a:fillRect/>
          </a:stretch>
        </p:blipFill>
        <p:spPr bwMode="auto">
          <a:xfrm>
            <a:off x="832513" y="1392072"/>
            <a:ext cx="3684896" cy="4452808"/>
          </a:xfrm>
          <a:prstGeom prst="roundRect">
            <a:avLst/>
          </a:prstGeom>
          <a:noFill/>
        </p:spPr>
      </p:pic>
      <p:pic>
        <p:nvPicPr>
          <p:cNvPr id="17412" name="Picture 4" descr="Картинка 1 из 10041">
            <a:hlinkClick r:id="rId4"/>
          </p:cNvPr>
          <p:cNvPicPr>
            <a:picLocks noChangeAspect="1" noChangeArrowheads="1"/>
          </p:cNvPicPr>
          <p:nvPr/>
        </p:nvPicPr>
        <p:blipFill>
          <a:blip r:embed="rId5" cstate="print"/>
          <a:srcRect b="6069"/>
          <a:stretch>
            <a:fillRect/>
          </a:stretch>
        </p:blipFill>
        <p:spPr bwMode="auto">
          <a:xfrm>
            <a:off x="5341019" y="1350465"/>
            <a:ext cx="2656569" cy="4436186"/>
          </a:xfrm>
          <a:prstGeom prst="roundRect">
            <a:avLst/>
          </a:prstGeom>
          <a:noFill/>
        </p:spPr>
      </p:pic>
      <p:sp>
        <p:nvSpPr>
          <p:cNvPr id="6" name="Text Box 125">
            <a:hlinkClick r:id="rId6" action="ppaction://hlinksldjump"/>
          </p:cNvPr>
          <p:cNvSpPr txBox="1">
            <a:spLocks noChangeArrowheads="1"/>
          </p:cNvSpPr>
          <p:nvPr/>
        </p:nvSpPr>
        <p:spPr bwMode="auto">
          <a:xfrm>
            <a:off x="7656725" y="5869130"/>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7" action="ppaction://hlinksldjump"/>
              </a:rPr>
              <a:t>Back</a:t>
            </a:r>
            <a:endParaRPr lang="ru-RU" sz="3200" dirty="0">
              <a:solidFill>
                <a:srgbClr val="66FF33"/>
              </a:solidFill>
            </a:endParaRPr>
          </a:p>
        </p:txBody>
      </p:sp>
    </p:spTree>
  </p:cSld>
  <p:clrMapOvr>
    <a:masterClrMapping/>
  </p:clrMapOvr>
  <p:transition advTm="3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60465"/>
            <a:ext cx="7772400" cy="1143000"/>
          </a:xfrm>
          <a:prstGeom prst="rect">
            <a:avLst/>
          </a:prstGeom>
        </p:spPr>
        <p:txBody>
          <a:bodyPr/>
          <a:lstStyle/>
          <a:p>
            <a:pPr lvl="0"/>
            <a:r>
              <a:rPr kumimoji="0" lang="en-US"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t>
            </a:r>
            <a:r>
              <a:rPr lang="en-US" sz="4000" b="1" dirty="0" smtClean="0">
                <a:solidFill>
                  <a:schemeClr val="bg1"/>
                </a:solidFill>
                <a:latin typeface="Monotype Corsiva" pitchFamily="66" charset="0"/>
              </a:rPr>
              <a:t>Cinema</a:t>
            </a:r>
          </a:p>
          <a:p>
            <a:pPr lvl="0"/>
            <a:r>
              <a:rPr kumimoji="0" lang="en-US" sz="4000" b="1" i="0" u="none" strike="noStrike" kern="0" cap="none" spc="0" normalizeH="0" baseline="0" noProof="0" dirty="0" smtClean="0">
                <a:ln>
                  <a:noFill/>
                </a:ln>
                <a:solidFill>
                  <a:srgbClr val="FF9900"/>
                </a:solidFill>
                <a:effectLst/>
                <a:uLnTx/>
                <a:uFillTx/>
                <a:latin typeface="+mj-lt"/>
                <a:ea typeface="+mj-ea"/>
                <a:cs typeface="+mj-cs"/>
              </a:rPr>
              <a:t>6</a:t>
            </a:r>
            <a:r>
              <a:rPr kumimoji="0" lang="ru-RU" sz="4000" b="1" i="0" u="none" strike="noStrike" kern="0" cap="none" spc="0" normalizeH="0" baseline="0" noProof="0" dirty="0" smtClean="0">
                <a:ln>
                  <a:noFill/>
                </a:ln>
                <a:solidFill>
                  <a:srgbClr val="FF9900"/>
                </a:solidFill>
                <a:effectLst/>
                <a:uLnTx/>
                <a:uFillTx/>
                <a:latin typeface="+mj-lt"/>
                <a:ea typeface="+mj-ea"/>
                <a:cs typeface="+mj-cs"/>
              </a:rPr>
              <a:t>00</a:t>
            </a:r>
            <a:endParaRPr kumimoji="0" lang="ru-RU" sz="4000" b="1" i="0" u="none" strike="noStrike" kern="0" cap="none" spc="0" normalizeH="0" baseline="0" noProof="0" dirty="0">
              <a:ln>
                <a:noFill/>
              </a:ln>
              <a:solidFill>
                <a:srgbClr val="FF9900"/>
              </a:solidFill>
              <a:effectLst/>
              <a:uLnTx/>
              <a:uFillTx/>
              <a:latin typeface="+mj-lt"/>
              <a:ea typeface="+mj-ea"/>
              <a:cs typeface="+mj-cs"/>
            </a:endParaRPr>
          </a:p>
        </p:txBody>
      </p:sp>
      <p:sp>
        <p:nvSpPr>
          <p:cNvPr id="4" name="Text Box 3"/>
          <p:cNvSpPr txBox="1">
            <a:spLocks noChangeArrowheads="1"/>
          </p:cNvSpPr>
          <p:nvPr/>
        </p:nvSpPr>
        <p:spPr bwMode="auto">
          <a:xfrm>
            <a:off x="990774" y="1598294"/>
            <a:ext cx="7620000" cy="3785652"/>
          </a:xfrm>
          <a:prstGeom prst="rect">
            <a:avLst/>
          </a:prstGeom>
          <a:noFill/>
          <a:ln w="9525">
            <a:noFill/>
            <a:miter lim="800000"/>
            <a:headEnd/>
            <a:tailEnd/>
          </a:ln>
          <a:effectLst/>
        </p:spPr>
        <p:txBody>
          <a:bodyPr>
            <a:spAutoFit/>
          </a:bodyPr>
          <a:lstStyle/>
          <a:p>
            <a:r>
              <a:rPr lang="en-US" b="1" dirty="0" smtClean="0"/>
              <a:t>This American actor was born on the 6th of April</a:t>
            </a:r>
            <a:endParaRPr lang="ru-RU" b="1" dirty="0" smtClean="0"/>
          </a:p>
          <a:p>
            <a:r>
              <a:rPr lang="en-US" b="1" dirty="0" smtClean="0"/>
              <a:t>in 1889. He made his first film "Making a Living"</a:t>
            </a:r>
            <a:endParaRPr lang="ru-RU" b="1" dirty="0" smtClean="0"/>
          </a:p>
          <a:p>
            <a:r>
              <a:rPr lang="en-US" b="1" dirty="0" smtClean="0"/>
              <a:t>in 1914 </a:t>
            </a:r>
            <a:endParaRPr lang="ru-RU" b="1" dirty="0"/>
          </a:p>
        </p:txBody>
      </p:sp>
      <p:sp>
        <p:nvSpPr>
          <p:cNvPr id="5" name="AutoShape 5">
            <a:hlinkClick r:id="" action="ppaction://noaction" highlightClick="1"/>
          </p:cNvPr>
          <p:cNvSpPr>
            <a:spLocks noChangeArrowheads="1"/>
          </p:cNvSpPr>
          <p:nvPr/>
        </p:nvSpPr>
        <p:spPr bwMode="auto">
          <a:xfrm>
            <a:off x="3971829" y="5618638"/>
            <a:ext cx="1462260" cy="584775"/>
          </a:xfrm>
          <a:prstGeom prst="actionButtonBlank">
            <a:avLst/>
          </a:prstGeom>
          <a:noFill/>
          <a:ln w="9525">
            <a:noFill/>
            <a:miter lim="800000"/>
            <a:headEnd/>
            <a:tailEnd/>
          </a:ln>
          <a:effectLst/>
        </p:spPr>
        <p:txBody>
          <a:bodyPr wrap="none" anchor="ctr">
            <a:spAutoFit/>
          </a:bodyPr>
          <a:lstStyle/>
          <a:p>
            <a:r>
              <a:rPr lang="en-US" sz="3200" dirty="0" smtClean="0">
                <a:solidFill>
                  <a:srgbClr val="66FF33"/>
                </a:solidFill>
                <a:hlinkClick r:id="rId2" action="ppaction://hlinksldjump"/>
              </a:rPr>
              <a:t>Answer</a:t>
            </a:r>
            <a:endParaRPr lang="en-US" sz="3200" dirty="0" smtClean="0">
              <a:solidFill>
                <a:srgbClr val="66FF33"/>
              </a:solidFill>
            </a:endParaRPr>
          </a:p>
        </p:txBody>
      </p:sp>
    </p:spTree>
  </p:cSld>
  <p:clrMapOvr>
    <a:masterClrMapping/>
  </p:clrMapOvr>
  <p:transition advTm="30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9531" y="320722"/>
            <a:ext cx="7620000" cy="830997"/>
          </a:xfrm>
          <a:prstGeom prst="rect">
            <a:avLst/>
          </a:prstGeom>
          <a:noFill/>
        </p:spPr>
        <p:txBody>
          <a:bodyPr wrap="square" rtlCol="0">
            <a:spAutoFit/>
          </a:bodyPr>
          <a:lstStyle/>
          <a:p>
            <a:r>
              <a:rPr lang="en-US" b="1" dirty="0" smtClean="0"/>
              <a:t>It is Charlie Chaplin</a:t>
            </a:r>
            <a:endParaRPr lang="ru-RU" b="1" dirty="0"/>
          </a:p>
        </p:txBody>
      </p:sp>
      <p:pic>
        <p:nvPicPr>
          <p:cNvPr id="15362" name="Picture 2" descr="Картинка 6 из 7094">
            <a:hlinkClick r:id="rId2"/>
          </p:cNvPr>
          <p:cNvPicPr>
            <a:picLocks noChangeAspect="1" noChangeArrowheads="1"/>
          </p:cNvPicPr>
          <p:nvPr/>
        </p:nvPicPr>
        <p:blipFill>
          <a:blip r:embed="rId3" cstate="print"/>
          <a:srcRect l="4645" r="10269"/>
          <a:stretch>
            <a:fillRect/>
          </a:stretch>
        </p:blipFill>
        <p:spPr bwMode="auto">
          <a:xfrm>
            <a:off x="2210937" y="1251518"/>
            <a:ext cx="4749421" cy="4400174"/>
          </a:xfrm>
          <a:prstGeom prst="roundRect">
            <a:avLst/>
          </a:prstGeom>
          <a:noFill/>
        </p:spPr>
      </p:pic>
      <p:sp>
        <p:nvSpPr>
          <p:cNvPr id="5" name="Text Box 125">
            <a:hlinkClick r:id="rId4" action="ppaction://hlinksldjump"/>
          </p:cNvPr>
          <p:cNvSpPr txBox="1">
            <a:spLocks noChangeArrowheads="1"/>
          </p:cNvSpPr>
          <p:nvPr/>
        </p:nvSpPr>
        <p:spPr bwMode="auto">
          <a:xfrm>
            <a:off x="7656725" y="5869130"/>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5" action="ppaction://hlinksldjump"/>
              </a:rPr>
              <a:t>Back</a:t>
            </a:r>
            <a:endParaRPr lang="ru-RU" sz="3200" dirty="0">
              <a:solidFill>
                <a:srgbClr val="66FF33"/>
              </a:solidFill>
            </a:endParaRPr>
          </a:p>
        </p:txBody>
      </p:sp>
    </p:spTree>
  </p:cSld>
  <p:clrMapOvr>
    <a:masterClrMapping/>
  </p:clrMapOvr>
  <p:transition advTm="3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ChangeArrowheads="1"/>
          </p:cNvSpPr>
          <p:nvPr/>
        </p:nvSpPr>
        <p:spPr bwMode="auto">
          <a:xfrm>
            <a:off x="4448175" y="2428875"/>
            <a:ext cx="4953000" cy="1009650"/>
          </a:xfrm>
          <a:prstGeom prst="rect">
            <a:avLst/>
          </a:prstGeom>
          <a:noFill/>
          <a:ln w="9525">
            <a:noFill/>
            <a:miter lim="800000"/>
            <a:headEnd/>
            <a:tailEnd/>
          </a:ln>
          <a:effectLst/>
        </p:spPr>
        <p:txBody>
          <a:bodyPr wrap="none" anchor="ctr">
            <a:spAutoFit/>
          </a:bodyPr>
          <a:lstStyle/>
          <a:p>
            <a:endParaRPr lang="ru-RU"/>
          </a:p>
        </p:txBody>
      </p:sp>
      <p:sp>
        <p:nvSpPr>
          <p:cNvPr id="12297" name="Rectangle 9">
            <a:hlinkClick r:id="rId2" action="ppaction://hlinksldjump"/>
          </p:cNvPr>
          <p:cNvSpPr>
            <a:spLocks noChangeArrowheads="1"/>
          </p:cNvSpPr>
          <p:nvPr/>
        </p:nvSpPr>
        <p:spPr bwMode="auto">
          <a:xfrm>
            <a:off x="1276350" y="6515100"/>
            <a:ext cx="6477000" cy="342900"/>
          </a:xfrm>
          <a:prstGeom prst="rect">
            <a:avLst/>
          </a:prstGeom>
          <a:noFill/>
          <a:ln w="9525">
            <a:noFill/>
            <a:miter lim="800000"/>
            <a:headEnd/>
            <a:tailEnd/>
          </a:ln>
          <a:effectLst/>
        </p:spPr>
        <p:txBody>
          <a:bodyPr wrap="none" anchor="ctr">
            <a:spAutoFit/>
          </a:bodyPr>
          <a:lstStyle/>
          <a:p>
            <a:endParaRPr lang="ru-RU"/>
          </a:p>
        </p:txBody>
      </p:sp>
      <p:sp>
        <p:nvSpPr>
          <p:cNvPr id="7" name="Прямоугольник 6"/>
          <p:cNvSpPr/>
          <p:nvPr/>
        </p:nvSpPr>
        <p:spPr>
          <a:xfrm>
            <a:off x="399010" y="216130"/>
            <a:ext cx="8113222" cy="1015663"/>
          </a:xfrm>
          <a:prstGeom prst="rect">
            <a:avLst/>
          </a:prstGeom>
        </p:spPr>
        <p:txBody>
          <a:bodyPr wrap="square">
            <a:spAutoFit/>
          </a:bodyPr>
          <a:lstStyle/>
          <a:p>
            <a:r>
              <a:rPr lang="en-US" sz="6000" dirty="0" smtClean="0">
                <a:solidFill>
                  <a:schemeClr val="bg1"/>
                </a:solidFill>
                <a:latin typeface="Monotype Corsiva" pitchFamily="66" charset="0"/>
              </a:rPr>
              <a:t>It was Irina </a:t>
            </a:r>
            <a:r>
              <a:rPr lang="en-US" sz="6000" dirty="0" err="1" smtClean="0">
                <a:solidFill>
                  <a:schemeClr val="bg1"/>
                </a:solidFill>
                <a:latin typeface="Monotype Corsiva" pitchFamily="66" charset="0"/>
              </a:rPr>
              <a:t>Rodnina</a:t>
            </a:r>
            <a:endParaRPr lang="ru-RU" sz="6000" dirty="0">
              <a:solidFill>
                <a:schemeClr val="bg1"/>
              </a:solidFill>
              <a:latin typeface="Monotype Corsiva" pitchFamily="66" charset="0"/>
            </a:endParaRPr>
          </a:p>
        </p:txBody>
      </p:sp>
      <p:pic>
        <p:nvPicPr>
          <p:cNvPr id="110594" name="Picture 2" descr="Картинка 7 из 1064">
            <a:hlinkClick r:id="rId3"/>
          </p:cNvPr>
          <p:cNvPicPr>
            <a:picLocks noChangeAspect="1" noChangeArrowheads="1"/>
          </p:cNvPicPr>
          <p:nvPr/>
        </p:nvPicPr>
        <p:blipFill>
          <a:blip r:embed="rId4" cstate="print"/>
          <a:srcRect/>
          <a:stretch>
            <a:fillRect/>
          </a:stretch>
        </p:blipFill>
        <p:spPr bwMode="auto">
          <a:xfrm>
            <a:off x="3059083" y="1230284"/>
            <a:ext cx="3405282" cy="5044862"/>
          </a:xfrm>
          <a:prstGeom prst="roundRect">
            <a:avLst/>
          </a:prstGeom>
          <a:noFill/>
        </p:spPr>
      </p:pic>
      <p:sp>
        <p:nvSpPr>
          <p:cNvPr id="8" name="Text Box 125">
            <a:hlinkClick r:id="rId5" action="ppaction://hlinksldjump"/>
          </p:cNvPr>
          <p:cNvSpPr txBox="1">
            <a:spLocks noChangeArrowheads="1"/>
          </p:cNvSpPr>
          <p:nvPr/>
        </p:nvSpPr>
        <p:spPr bwMode="auto">
          <a:xfrm>
            <a:off x="7438360" y="5746300"/>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2" action="ppaction://hlinksldjump"/>
              </a:rPr>
              <a:t>Back</a:t>
            </a:r>
            <a:endParaRPr lang="ru-RU" sz="3200" dirty="0">
              <a:solidFill>
                <a:srgbClr val="66FF33"/>
              </a:solidFill>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60465"/>
            <a:ext cx="7772400" cy="1143000"/>
          </a:xfrm>
          <a:prstGeom prst="rect">
            <a:avLst/>
          </a:prstGeom>
        </p:spPr>
        <p:txBody>
          <a:bodyPr/>
          <a:lstStyle/>
          <a:p>
            <a:pPr lvl="0"/>
            <a:r>
              <a:rPr kumimoji="0" lang="en-US"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t>
            </a:r>
            <a:r>
              <a:rPr lang="en-US" sz="4000" b="1" dirty="0" smtClean="0">
                <a:solidFill>
                  <a:schemeClr val="bg1"/>
                </a:solidFill>
                <a:latin typeface="Monotype Corsiva" pitchFamily="66" charset="0"/>
              </a:rPr>
              <a:t>Cinema</a:t>
            </a:r>
          </a:p>
          <a:p>
            <a:pPr lvl="0"/>
            <a:r>
              <a:rPr kumimoji="0" lang="en-US" sz="4000" b="1" i="0" u="none" strike="noStrike" kern="0" cap="none" spc="0" normalizeH="0" baseline="0" noProof="0" dirty="0" smtClean="0">
                <a:ln>
                  <a:noFill/>
                </a:ln>
                <a:solidFill>
                  <a:srgbClr val="FF9900"/>
                </a:solidFill>
                <a:effectLst/>
                <a:uLnTx/>
                <a:uFillTx/>
                <a:latin typeface="+mj-lt"/>
                <a:ea typeface="+mj-ea"/>
                <a:cs typeface="+mj-cs"/>
              </a:rPr>
              <a:t>8</a:t>
            </a:r>
            <a:r>
              <a:rPr kumimoji="0" lang="ru-RU" sz="4000" b="1" i="0" u="none" strike="noStrike" kern="0" cap="none" spc="0" normalizeH="0" baseline="0" noProof="0" dirty="0" smtClean="0">
                <a:ln>
                  <a:noFill/>
                </a:ln>
                <a:solidFill>
                  <a:srgbClr val="FF9900"/>
                </a:solidFill>
                <a:effectLst/>
                <a:uLnTx/>
                <a:uFillTx/>
                <a:latin typeface="+mj-lt"/>
                <a:ea typeface="+mj-ea"/>
                <a:cs typeface="+mj-cs"/>
              </a:rPr>
              <a:t>00</a:t>
            </a:r>
            <a:endParaRPr kumimoji="0" lang="ru-RU" sz="4000" b="1" i="0" u="none" strike="noStrike" kern="0" cap="none" spc="0" normalizeH="0" baseline="0" noProof="0" dirty="0">
              <a:ln>
                <a:noFill/>
              </a:ln>
              <a:solidFill>
                <a:srgbClr val="FF9900"/>
              </a:solidFill>
              <a:effectLst/>
              <a:uLnTx/>
              <a:uFillTx/>
              <a:latin typeface="+mj-lt"/>
              <a:ea typeface="+mj-ea"/>
              <a:cs typeface="+mj-cs"/>
            </a:endParaRPr>
          </a:p>
        </p:txBody>
      </p:sp>
      <p:sp>
        <p:nvSpPr>
          <p:cNvPr id="4" name="Text Box 3"/>
          <p:cNvSpPr txBox="1">
            <a:spLocks noChangeArrowheads="1"/>
          </p:cNvSpPr>
          <p:nvPr/>
        </p:nvSpPr>
        <p:spPr bwMode="auto">
          <a:xfrm>
            <a:off x="491319" y="1481916"/>
            <a:ext cx="8338782" cy="3785652"/>
          </a:xfrm>
          <a:prstGeom prst="rect">
            <a:avLst/>
          </a:prstGeom>
          <a:noFill/>
          <a:ln w="9525">
            <a:noFill/>
            <a:miter lim="800000"/>
            <a:headEnd/>
            <a:tailEnd/>
          </a:ln>
          <a:effectLst/>
        </p:spPr>
        <p:txBody>
          <a:bodyPr wrap="square">
            <a:spAutoFit/>
          </a:bodyPr>
          <a:lstStyle/>
          <a:p>
            <a:r>
              <a:rPr lang="en-US" sz="4000" b="1" dirty="0" smtClean="0"/>
              <a:t>He  is regarded as the  most successful  director in Hollywood today. He is well-known for his</a:t>
            </a:r>
            <a:endParaRPr lang="ru-RU" sz="4000" b="1" dirty="0" smtClean="0"/>
          </a:p>
          <a:p>
            <a:r>
              <a:rPr lang="en-US" sz="4000" b="1" dirty="0" smtClean="0"/>
              <a:t>imaginative movie making and has helped to create</a:t>
            </a:r>
            <a:endParaRPr lang="ru-RU" sz="4000" b="1" dirty="0" smtClean="0"/>
          </a:p>
          <a:p>
            <a:r>
              <a:rPr lang="en-US" sz="4000" b="1" dirty="0" smtClean="0"/>
              <a:t>a new generation of filmmakers. </a:t>
            </a:r>
            <a:endParaRPr lang="ru-RU" sz="4000" b="1" dirty="0"/>
          </a:p>
        </p:txBody>
      </p:sp>
      <p:sp>
        <p:nvSpPr>
          <p:cNvPr id="5" name="AutoShape 5">
            <a:hlinkClick r:id="" action="ppaction://noaction" highlightClick="1"/>
          </p:cNvPr>
          <p:cNvSpPr>
            <a:spLocks noChangeArrowheads="1"/>
          </p:cNvSpPr>
          <p:nvPr/>
        </p:nvSpPr>
        <p:spPr bwMode="auto">
          <a:xfrm>
            <a:off x="3862646" y="5823353"/>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2" action="ppaction://hlinksldjump"/>
              </a:rPr>
              <a:t>Answer</a:t>
            </a:r>
            <a:endParaRPr lang="en-US" sz="3200" dirty="0" smtClean="0"/>
          </a:p>
        </p:txBody>
      </p:sp>
    </p:spTree>
  </p:cSld>
  <p:clrMapOvr>
    <a:masterClrMapping/>
  </p:clrMapOvr>
  <p:transition advTm="3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898" y="472838"/>
            <a:ext cx="7962900" cy="830997"/>
          </a:xfrm>
          <a:prstGeom prst="rect">
            <a:avLst/>
          </a:prstGeom>
          <a:noFill/>
        </p:spPr>
        <p:txBody>
          <a:bodyPr wrap="square" rtlCol="0">
            <a:spAutoFit/>
          </a:bodyPr>
          <a:lstStyle/>
          <a:p>
            <a:r>
              <a:rPr lang="en-US" b="1" dirty="0" smtClean="0"/>
              <a:t>It is Stephen Spielberg</a:t>
            </a:r>
            <a:endParaRPr lang="ru-RU" b="1" dirty="0"/>
          </a:p>
        </p:txBody>
      </p:sp>
      <p:pic>
        <p:nvPicPr>
          <p:cNvPr id="13314" name="Picture 2" descr="Картинка 2 из 15488">
            <a:hlinkClick r:id="rId2"/>
          </p:cNvPr>
          <p:cNvPicPr>
            <a:picLocks noChangeAspect="1" noChangeArrowheads="1"/>
          </p:cNvPicPr>
          <p:nvPr/>
        </p:nvPicPr>
        <p:blipFill>
          <a:blip r:embed="rId3" cstate="print"/>
          <a:srcRect/>
          <a:stretch>
            <a:fillRect/>
          </a:stretch>
        </p:blipFill>
        <p:spPr bwMode="auto">
          <a:xfrm>
            <a:off x="518615" y="1800841"/>
            <a:ext cx="3790950" cy="3810000"/>
          </a:xfrm>
          <a:prstGeom prst="roundRect">
            <a:avLst/>
          </a:prstGeom>
          <a:noFill/>
        </p:spPr>
      </p:pic>
      <p:pic>
        <p:nvPicPr>
          <p:cNvPr id="13316" name="Picture 4" descr="Картинка 22 из 15488">
            <a:hlinkClick r:id="rId4"/>
          </p:cNvPr>
          <p:cNvPicPr>
            <a:picLocks noChangeAspect="1" noChangeArrowheads="1"/>
          </p:cNvPicPr>
          <p:nvPr/>
        </p:nvPicPr>
        <p:blipFill>
          <a:blip r:embed="rId5" cstate="print"/>
          <a:srcRect/>
          <a:stretch>
            <a:fillRect/>
          </a:stretch>
        </p:blipFill>
        <p:spPr bwMode="auto">
          <a:xfrm>
            <a:off x="4544704" y="1828137"/>
            <a:ext cx="3876675" cy="3810000"/>
          </a:xfrm>
          <a:prstGeom prst="roundRect">
            <a:avLst/>
          </a:prstGeom>
          <a:noFill/>
        </p:spPr>
      </p:pic>
      <p:sp>
        <p:nvSpPr>
          <p:cNvPr id="6" name="Text Box 125"/>
          <p:cNvSpPr txBox="1">
            <a:spLocks noChangeArrowheads="1"/>
          </p:cNvSpPr>
          <p:nvPr/>
        </p:nvSpPr>
        <p:spPr bwMode="auto">
          <a:xfrm>
            <a:off x="7643077" y="5814539"/>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6" action="ppaction://hlinksldjump"/>
              </a:rPr>
              <a:t>Back</a:t>
            </a:r>
            <a:endParaRPr lang="ru-RU" sz="3200" dirty="0">
              <a:solidFill>
                <a:srgbClr val="66FF33"/>
              </a:solidFill>
            </a:endParaRPr>
          </a:p>
        </p:txBody>
      </p:sp>
    </p:spTree>
  </p:cSld>
  <p:clrMapOvr>
    <a:masterClrMapping/>
  </p:clrMapOvr>
  <p:transition advTm="3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60465"/>
            <a:ext cx="7772400" cy="1143000"/>
          </a:xfrm>
          <a:prstGeom prst="rect">
            <a:avLst/>
          </a:prstGeom>
        </p:spPr>
        <p:txBody>
          <a:bodyPr/>
          <a:lstStyle/>
          <a:p>
            <a:pPr lvl="0"/>
            <a:r>
              <a:rPr kumimoji="0" lang="en-US"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t>
            </a:r>
            <a:r>
              <a:rPr lang="en-US" sz="4000" b="1" dirty="0" smtClean="0">
                <a:solidFill>
                  <a:schemeClr val="bg1"/>
                </a:solidFill>
                <a:latin typeface="Monotype Corsiva" pitchFamily="66" charset="0"/>
              </a:rPr>
              <a:t>Cinema</a:t>
            </a:r>
          </a:p>
          <a:p>
            <a:pPr lvl="0"/>
            <a:r>
              <a:rPr kumimoji="0" lang="en-US" sz="4000" b="1" i="0" u="none" strike="noStrike" kern="0" cap="none" spc="0" normalizeH="0" baseline="0" noProof="0" smtClean="0">
                <a:ln>
                  <a:noFill/>
                </a:ln>
                <a:solidFill>
                  <a:srgbClr val="FF9900"/>
                </a:solidFill>
                <a:effectLst/>
                <a:uLnTx/>
                <a:uFillTx/>
                <a:latin typeface="+mj-lt"/>
                <a:ea typeface="+mj-ea"/>
                <a:cs typeface="+mj-cs"/>
              </a:rPr>
              <a:t>10</a:t>
            </a:r>
            <a:r>
              <a:rPr kumimoji="0" lang="ru-RU" sz="4000" b="1" i="0" u="none" strike="noStrike" kern="0" cap="none" spc="0" normalizeH="0" baseline="0" noProof="0" smtClean="0">
                <a:ln>
                  <a:noFill/>
                </a:ln>
                <a:solidFill>
                  <a:srgbClr val="FF9900"/>
                </a:solidFill>
                <a:effectLst/>
                <a:uLnTx/>
                <a:uFillTx/>
                <a:latin typeface="+mj-lt"/>
                <a:ea typeface="+mj-ea"/>
                <a:cs typeface="+mj-cs"/>
              </a:rPr>
              <a:t>00</a:t>
            </a:r>
            <a:endParaRPr kumimoji="0" lang="ru-RU" sz="4000" b="1" i="0" u="none" strike="noStrike" kern="0" cap="none" spc="0" normalizeH="0" baseline="0" noProof="0" dirty="0">
              <a:ln>
                <a:noFill/>
              </a:ln>
              <a:solidFill>
                <a:srgbClr val="FF9900"/>
              </a:solidFill>
              <a:effectLst/>
              <a:uLnTx/>
              <a:uFillTx/>
              <a:latin typeface="+mj-lt"/>
              <a:ea typeface="+mj-ea"/>
              <a:cs typeface="+mj-cs"/>
            </a:endParaRPr>
          </a:p>
        </p:txBody>
      </p:sp>
      <p:sp>
        <p:nvSpPr>
          <p:cNvPr id="4" name="Text Box 3"/>
          <p:cNvSpPr txBox="1">
            <a:spLocks noChangeArrowheads="1"/>
          </p:cNvSpPr>
          <p:nvPr/>
        </p:nvSpPr>
        <p:spPr bwMode="auto">
          <a:xfrm>
            <a:off x="990774" y="1598294"/>
            <a:ext cx="7620000" cy="3785652"/>
          </a:xfrm>
          <a:prstGeom prst="rect">
            <a:avLst/>
          </a:prstGeom>
          <a:noFill/>
          <a:ln w="9525">
            <a:noFill/>
            <a:miter lim="800000"/>
            <a:headEnd/>
            <a:tailEnd/>
          </a:ln>
          <a:effectLst/>
        </p:spPr>
        <p:txBody>
          <a:bodyPr>
            <a:spAutoFit/>
          </a:bodyPr>
          <a:lstStyle/>
          <a:p>
            <a:r>
              <a:rPr lang="en-US" b="1" dirty="0" smtClean="0"/>
              <a:t>She is an American singer and actress. Her Broadway</a:t>
            </a:r>
            <a:endParaRPr lang="ru-RU" b="1" dirty="0" smtClean="0"/>
          </a:p>
          <a:p>
            <a:r>
              <a:rPr lang="en-US" b="1" dirty="0" smtClean="0"/>
              <a:t>performance in the musical "Funny Girl" in 1964</a:t>
            </a:r>
            <a:endParaRPr lang="ru-RU" b="1" dirty="0" smtClean="0"/>
          </a:p>
          <a:p>
            <a:r>
              <a:rPr lang="en-US" b="1" dirty="0" smtClean="0"/>
              <a:t>made her a major star.</a:t>
            </a:r>
            <a:endParaRPr lang="ru-RU" b="1" dirty="0"/>
          </a:p>
        </p:txBody>
      </p:sp>
      <p:sp>
        <p:nvSpPr>
          <p:cNvPr id="5" name="AutoShape 5">
            <a:hlinkClick r:id="" action="ppaction://noaction" highlightClick="1"/>
          </p:cNvPr>
          <p:cNvSpPr>
            <a:spLocks noChangeArrowheads="1"/>
          </p:cNvSpPr>
          <p:nvPr/>
        </p:nvSpPr>
        <p:spPr bwMode="auto">
          <a:xfrm>
            <a:off x="4067363" y="5632285"/>
            <a:ext cx="1462260" cy="584775"/>
          </a:xfrm>
          <a:prstGeom prst="actionButtonBlank">
            <a:avLst/>
          </a:prstGeom>
          <a:noFill/>
          <a:ln w="9525">
            <a:noFill/>
            <a:miter lim="800000"/>
            <a:headEnd/>
            <a:tailEnd/>
          </a:ln>
          <a:effectLst/>
        </p:spPr>
        <p:txBody>
          <a:bodyPr wrap="none" anchor="ctr">
            <a:spAutoFit/>
          </a:bodyPr>
          <a:lstStyle/>
          <a:p>
            <a:r>
              <a:rPr lang="en-US" sz="3200" dirty="0" smtClean="0">
                <a:solidFill>
                  <a:srgbClr val="66FF33"/>
                </a:solidFill>
                <a:hlinkClick r:id="rId2" action="ppaction://hlinksldjump"/>
              </a:rPr>
              <a:t>Answer</a:t>
            </a:r>
            <a:endParaRPr lang="en-US" sz="3200" dirty="0" smtClean="0">
              <a:solidFill>
                <a:srgbClr val="66FF33"/>
              </a:solidFill>
            </a:endParaRPr>
          </a:p>
        </p:txBody>
      </p:sp>
    </p:spTree>
  </p:cSld>
  <p:clrMapOvr>
    <a:masterClrMapping/>
  </p:clrMapOvr>
  <p:transition advTm="300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9263" y="306506"/>
            <a:ext cx="6629400" cy="830997"/>
          </a:xfrm>
          <a:prstGeom prst="rect">
            <a:avLst/>
          </a:prstGeom>
          <a:noFill/>
        </p:spPr>
        <p:txBody>
          <a:bodyPr wrap="square" rtlCol="0">
            <a:spAutoFit/>
          </a:bodyPr>
          <a:lstStyle/>
          <a:p>
            <a:r>
              <a:rPr lang="en-US" b="1" dirty="0" smtClean="0"/>
              <a:t>It is Barbara Streisand </a:t>
            </a:r>
            <a:endParaRPr lang="ru-RU" b="1" dirty="0"/>
          </a:p>
        </p:txBody>
      </p:sp>
      <p:pic>
        <p:nvPicPr>
          <p:cNvPr id="11266" name="Picture 2" descr="Картинка 15 из 1818">
            <a:hlinkClick r:id="rId2"/>
          </p:cNvPr>
          <p:cNvPicPr>
            <a:picLocks noChangeAspect="1" noChangeArrowheads="1"/>
          </p:cNvPicPr>
          <p:nvPr/>
        </p:nvPicPr>
        <p:blipFill>
          <a:blip r:embed="rId3" cstate="print"/>
          <a:srcRect/>
          <a:stretch>
            <a:fillRect/>
          </a:stretch>
        </p:blipFill>
        <p:spPr bwMode="auto">
          <a:xfrm>
            <a:off x="2728890" y="1254931"/>
            <a:ext cx="4286060" cy="4286060"/>
          </a:xfrm>
          <a:prstGeom prst="roundRect">
            <a:avLst/>
          </a:prstGeom>
          <a:noFill/>
        </p:spPr>
      </p:pic>
      <p:sp>
        <p:nvSpPr>
          <p:cNvPr id="5" name="Text Box 125">
            <a:hlinkClick r:id="rId4" action="ppaction://hlinksldjump"/>
          </p:cNvPr>
          <p:cNvSpPr txBox="1">
            <a:spLocks noChangeArrowheads="1"/>
          </p:cNvSpPr>
          <p:nvPr/>
        </p:nvSpPr>
        <p:spPr bwMode="auto">
          <a:xfrm>
            <a:off x="7656725" y="5869130"/>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5" action="ppaction://hlinksldjump"/>
              </a:rPr>
              <a:t>Back</a:t>
            </a:r>
            <a:endParaRPr lang="ru-RU" sz="3200" dirty="0">
              <a:solidFill>
                <a:srgbClr val="66FF33"/>
              </a:solidFill>
            </a:endParaRPr>
          </a:p>
        </p:txBody>
      </p:sp>
    </p:spTree>
  </p:cSld>
  <p:clrMapOvr>
    <a:masterClrMapping/>
  </p:clrMapOvr>
  <p:transition advTm="300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60465"/>
            <a:ext cx="7772400" cy="825385"/>
          </a:xfrm>
          <a:prstGeom prst="rect">
            <a:avLst/>
          </a:prstGeom>
        </p:spPr>
        <p:txBody>
          <a:bodyPr/>
          <a:lstStyle/>
          <a:p>
            <a:pPr lvl="0"/>
            <a:r>
              <a:rPr kumimoji="0" lang="en-US" sz="4000" b="1" i="0" u="none" strike="noStrike" kern="1200" cap="none" spc="0" normalizeH="0" baseline="0" noProof="0" dirty="0" smtClean="0">
                <a:ln>
                  <a:noFill/>
                </a:ln>
                <a:solidFill>
                  <a:schemeClr val="bg1"/>
                </a:solidFill>
                <a:effectLst/>
                <a:uLnTx/>
                <a:uFillTx/>
                <a:latin typeface="Monotype Corsiva" pitchFamily="66" charset="0"/>
                <a:ea typeface="+mj-ea"/>
                <a:cs typeface="+mj-cs"/>
              </a:rPr>
              <a:t> </a:t>
            </a:r>
            <a:r>
              <a:rPr lang="en-US" sz="6000" b="1" dirty="0" smtClean="0">
                <a:solidFill>
                  <a:schemeClr val="bg1"/>
                </a:solidFill>
                <a:latin typeface="Monotype Corsiva" pitchFamily="66" charset="0"/>
              </a:rPr>
              <a:t>Final</a:t>
            </a:r>
          </a:p>
        </p:txBody>
      </p:sp>
      <p:sp>
        <p:nvSpPr>
          <p:cNvPr id="4" name="Text Box 3"/>
          <p:cNvSpPr txBox="1">
            <a:spLocks noChangeArrowheads="1"/>
          </p:cNvSpPr>
          <p:nvPr/>
        </p:nvSpPr>
        <p:spPr bwMode="auto">
          <a:xfrm>
            <a:off x="1004421" y="1348369"/>
            <a:ext cx="7620000" cy="3785652"/>
          </a:xfrm>
          <a:prstGeom prst="rect">
            <a:avLst/>
          </a:prstGeom>
          <a:noFill/>
          <a:ln w="9525">
            <a:noFill/>
            <a:miter lim="800000"/>
            <a:headEnd/>
            <a:tailEnd/>
          </a:ln>
          <a:effectLst/>
        </p:spPr>
        <p:txBody>
          <a:bodyPr>
            <a:spAutoFit/>
          </a:bodyPr>
          <a:lstStyle/>
          <a:p>
            <a:r>
              <a:rPr lang="en-US" sz="4000" b="1" dirty="0" smtClean="0"/>
              <a:t>His songs started a new period in the American music. He brought together the musical sounds of the blacks in America and of the country people. He was known as "The King of rock 'n' roll".</a:t>
            </a:r>
            <a:endParaRPr lang="ru-RU" sz="4000" b="1" dirty="0"/>
          </a:p>
        </p:txBody>
      </p:sp>
      <p:sp>
        <p:nvSpPr>
          <p:cNvPr id="6" name="AutoShape 5">
            <a:hlinkClick r:id="" action="ppaction://noaction" highlightClick="1"/>
          </p:cNvPr>
          <p:cNvSpPr>
            <a:spLocks noChangeArrowheads="1"/>
          </p:cNvSpPr>
          <p:nvPr/>
        </p:nvSpPr>
        <p:spPr bwMode="auto">
          <a:xfrm>
            <a:off x="3944532" y="6014423"/>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2" action="ppaction://hlinksldjump"/>
              </a:rPr>
              <a:t>Answer</a:t>
            </a:r>
            <a:endParaRPr lang="en-US" sz="3200" dirty="0" smtClean="0"/>
          </a:p>
        </p:txBody>
      </p:sp>
    </p:spTree>
  </p:cSld>
  <p:clrMapOvr>
    <a:masterClrMapping/>
  </p:clrMapOvr>
  <p:transition advTm="300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17133" y="273040"/>
            <a:ext cx="7620000" cy="707886"/>
          </a:xfrm>
          <a:prstGeom prst="rect">
            <a:avLst/>
          </a:prstGeom>
          <a:noFill/>
          <a:ln w="9525">
            <a:noFill/>
            <a:miter lim="800000"/>
            <a:headEnd/>
            <a:tailEnd/>
          </a:ln>
          <a:effectLst/>
        </p:spPr>
        <p:txBody>
          <a:bodyPr>
            <a:spAutoFit/>
          </a:bodyPr>
          <a:lstStyle/>
          <a:p>
            <a:r>
              <a:rPr lang="en-US" sz="4000" b="1" dirty="0" smtClean="0"/>
              <a:t>Elvis Presley</a:t>
            </a:r>
            <a:endParaRPr lang="ru-RU" sz="4000" b="1" dirty="0"/>
          </a:p>
        </p:txBody>
      </p:sp>
      <p:pic>
        <p:nvPicPr>
          <p:cNvPr id="9218" name="Picture 2" descr="Картинка 3 из 5524">
            <a:hlinkClick r:id="rId2"/>
          </p:cNvPr>
          <p:cNvPicPr>
            <a:picLocks noChangeAspect="1" noChangeArrowheads="1"/>
          </p:cNvPicPr>
          <p:nvPr/>
        </p:nvPicPr>
        <p:blipFill>
          <a:blip r:embed="rId3" cstate="print"/>
          <a:srcRect/>
          <a:stretch>
            <a:fillRect/>
          </a:stretch>
        </p:blipFill>
        <p:spPr bwMode="auto">
          <a:xfrm>
            <a:off x="914400" y="1446000"/>
            <a:ext cx="3199520" cy="4367946"/>
          </a:xfrm>
          <a:prstGeom prst="roundRect">
            <a:avLst/>
          </a:prstGeom>
          <a:noFill/>
        </p:spPr>
      </p:pic>
      <p:pic>
        <p:nvPicPr>
          <p:cNvPr id="9220" name="Picture 4" descr="Картинка 19 из 5524">
            <a:hlinkClick r:id="rId4"/>
          </p:cNvPr>
          <p:cNvPicPr>
            <a:picLocks noChangeAspect="1" noChangeArrowheads="1"/>
          </p:cNvPicPr>
          <p:nvPr/>
        </p:nvPicPr>
        <p:blipFill>
          <a:blip r:embed="rId5" cstate="print"/>
          <a:srcRect/>
          <a:stretch>
            <a:fillRect/>
          </a:stretch>
        </p:blipFill>
        <p:spPr bwMode="auto">
          <a:xfrm>
            <a:off x="4872251" y="1390880"/>
            <a:ext cx="3029802" cy="4423068"/>
          </a:xfrm>
          <a:prstGeom prst="roundRect">
            <a:avLst/>
          </a:prstGeom>
          <a:noFill/>
        </p:spPr>
      </p:pic>
      <p:sp>
        <p:nvSpPr>
          <p:cNvPr id="6" name="Text Box 125">
            <a:hlinkClick r:id="rId6" action="ppaction://hlinksldjump"/>
          </p:cNvPr>
          <p:cNvSpPr txBox="1">
            <a:spLocks noChangeArrowheads="1"/>
          </p:cNvSpPr>
          <p:nvPr/>
        </p:nvSpPr>
        <p:spPr bwMode="auto">
          <a:xfrm>
            <a:off x="7656725" y="5964664"/>
            <a:ext cx="1029449" cy="584775"/>
          </a:xfrm>
          <a:prstGeom prst="rect">
            <a:avLst/>
          </a:prstGeom>
          <a:noFill/>
          <a:ln w="9525">
            <a:noFill/>
            <a:miter lim="800000"/>
            <a:headEnd/>
            <a:tailEnd/>
          </a:ln>
          <a:effectLst/>
        </p:spPr>
        <p:txBody>
          <a:bodyPr wrap="none">
            <a:spAutoFit/>
          </a:bodyPr>
          <a:lstStyle/>
          <a:p>
            <a:r>
              <a:rPr lang="en-US" sz="3200" dirty="0" smtClean="0">
                <a:solidFill>
                  <a:srgbClr val="66FF33"/>
                </a:solidFill>
                <a:hlinkClick r:id="rId7" action="ppaction://hlinksldjump"/>
              </a:rPr>
              <a:t>Back</a:t>
            </a:r>
            <a:endParaRPr lang="ru-RU" sz="3200" dirty="0">
              <a:solidFill>
                <a:srgbClr val="66FF33"/>
              </a:solidFill>
            </a:endParaRPr>
          </a:p>
        </p:txBody>
      </p:sp>
    </p:spTree>
  </p:cSld>
  <p:clrMapOvr>
    <a:masterClrMapping/>
  </p:clrMapOvr>
  <p:transition advTm="300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си3"/>
          <p:cNvPicPr>
            <a:picLocks noChangeAspect="1" noChangeArrowheads="1"/>
          </p:cNvPicPr>
          <p:nvPr/>
        </p:nvPicPr>
        <p:blipFill>
          <a:blip r:embed="rId3" cstate="print"/>
          <a:srcRect/>
          <a:stretch>
            <a:fillRect/>
          </a:stretch>
        </p:blipFill>
        <p:spPr bwMode="auto">
          <a:xfrm>
            <a:off x="457200" y="342900"/>
            <a:ext cx="8267700" cy="5743575"/>
          </a:xfrm>
          <a:prstGeom prst="rect">
            <a:avLst/>
          </a:prstGeom>
          <a:noFill/>
        </p:spPr>
      </p:pic>
      <p:sp>
        <p:nvSpPr>
          <p:cNvPr id="61443" name="Text Box 3"/>
          <p:cNvSpPr txBox="1">
            <a:spLocks noChangeArrowheads="1"/>
          </p:cNvSpPr>
          <p:nvPr/>
        </p:nvSpPr>
        <p:spPr bwMode="auto">
          <a:xfrm>
            <a:off x="3505200" y="6254750"/>
            <a:ext cx="1833563" cy="579438"/>
          </a:xfrm>
          <a:prstGeom prst="rect">
            <a:avLst/>
          </a:prstGeom>
          <a:noFill/>
          <a:ln w="9525">
            <a:noFill/>
            <a:miter lim="800000"/>
            <a:headEnd/>
            <a:tailEnd/>
          </a:ln>
          <a:effectLst/>
        </p:spPr>
        <p:txBody>
          <a:bodyPr wrap="none">
            <a:spAutoFit/>
          </a:bodyPr>
          <a:lstStyle/>
          <a:p>
            <a:r>
              <a:rPr lang="ru-RU" sz="3200" dirty="0">
                <a:hlinkClick r:id="rId4" action="ppaction://hlinksldjump"/>
              </a:rPr>
              <a:t>ВОПРОС</a:t>
            </a:r>
            <a:endParaRPr lang="ru-RU"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dissolve">
                                      <p:cBhvr>
                                        <p:cTn id="7" dur="500"/>
                                        <p:tgtEl>
                                          <p:spTgt spid="61442"/>
                                        </p:tgtEl>
                                      </p:cBhvr>
                                    </p:animEffect>
                                  </p:childTnLst>
                                  <p:subTnLst>
                                    <p:audio>
                                      <p:cMediaNode>
                                        <p:cTn display="0" masterRel="sameClick">
                                          <p:stCondLst>
                                            <p:cond evt="begin" delay="0">
                                              <p:tn val="5"/>
                                            </p:cond>
                                          </p:stCondLst>
                                          <p:endCondLst>
                                            <p:cond evt="onStopAudio" delay="0">
                                              <p:tgtEl>
                                                <p:sldTgt/>
                                              </p:tgtEl>
                                            </p:cond>
                                          </p:endCondLst>
                                        </p:cTn>
                                        <p:tgtEl>
                                          <p:sndTgt r:embed="rId2" name="ricoch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100000">
              <a:srgbClr val="3366CC"/>
            </a:gs>
          </a:gsLst>
          <a:path path="rect">
            <a:fillToRect r="100000" b="100000"/>
          </a:path>
        </a:gradFill>
        <a:effectLst/>
      </p:bgPr>
    </p:bg>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1906588" y="4014788"/>
            <a:ext cx="5180012" cy="1616075"/>
          </a:xfrm>
          <a:prstGeom prst="rect">
            <a:avLst/>
          </a:prstGeom>
          <a:noFill/>
          <a:ln w="9525">
            <a:noFill/>
            <a:miter lim="800000"/>
            <a:headEnd/>
            <a:tailEnd/>
          </a:ln>
          <a:effectLst/>
        </p:spPr>
        <p:txBody>
          <a:bodyPr>
            <a:spAutoFit/>
          </a:bodyPr>
          <a:lstStyle/>
          <a:p>
            <a:r>
              <a:rPr lang="ru-RU" sz="10000">
                <a:solidFill>
                  <a:srgbClr val="FFFF00"/>
                </a:solidFill>
              </a:rPr>
              <a:t>аукцион</a:t>
            </a:r>
          </a:p>
        </p:txBody>
      </p:sp>
      <p:sp>
        <p:nvSpPr>
          <p:cNvPr id="64516" name="WordArt 4"/>
          <p:cNvSpPr>
            <a:spLocks noChangeArrowheads="1" noChangeShapeType="1" noTextEdit="1"/>
          </p:cNvSpPr>
          <p:nvPr/>
        </p:nvSpPr>
        <p:spPr bwMode="auto">
          <a:xfrm>
            <a:off x="1343025" y="1133475"/>
            <a:ext cx="6400800" cy="2324100"/>
          </a:xfrm>
          <a:prstGeom prst="rect">
            <a:avLst/>
          </a:prstGeom>
        </p:spPr>
        <p:txBody>
          <a:bodyPr wrap="none" fromWordArt="1">
            <a:prstTxWarp prst="textDoubleWave1">
              <a:avLst>
                <a:gd name="adj1" fmla="val 6500"/>
                <a:gd name="adj2" fmla="val 0"/>
              </a:avLst>
            </a:prstTxWarp>
          </a:bodyPr>
          <a:lstStyle/>
          <a:p>
            <a:r>
              <a:rPr lang="ru-RU"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вопрос</a:t>
            </a:r>
          </a:p>
        </p:txBody>
      </p:sp>
      <p:sp>
        <p:nvSpPr>
          <p:cNvPr id="64517" name="Text Box 5"/>
          <p:cNvSpPr txBox="1">
            <a:spLocks noChangeArrowheads="1"/>
          </p:cNvSpPr>
          <p:nvPr/>
        </p:nvSpPr>
        <p:spPr bwMode="auto">
          <a:xfrm>
            <a:off x="3751879" y="5968147"/>
            <a:ext cx="1833562" cy="579438"/>
          </a:xfrm>
          <a:prstGeom prst="rect">
            <a:avLst/>
          </a:prstGeom>
          <a:noFill/>
          <a:ln w="9525">
            <a:noFill/>
            <a:miter lim="800000"/>
            <a:headEnd/>
            <a:tailEnd/>
          </a:ln>
          <a:effectLst/>
        </p:spPr>
        <p:txBody>
          <a:bodyPr wrap="none">
            <a:spAutoFit/>
          </a:bodyPr>
          <a:lstStyle/>
          <a:p>
            <a:r>
              <a:rPr lang="ru-RU" sz="3200" dirty="0">
                <a:hlinkClick r:id="rId4" action="ppaction://hlinksldjump"/>
              </a:rPr>
              <a:t>ВОПРОС</a:t>
            </a:r>
            <a:endParaRPr lang="ru-RU"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64516"/>
                                        </p:tgtEl>
                                        <p:attrNameLst>
                                          <p:attrName>style.visibility</p:attrName>
                                        </p:attrNameLst>
                                      </p:cBhvr>
                                      <p:to>
                                        <p:strVal val="visible"/>
                                      </p:to>
                                    </p:set>
                                    <p:anim calcmode="lin" valueType="num">
                                      <p:cBhvr>
                                        <p:cTn id="7" dur="5000" fill="hold"/>
                                        <p:tgtEl>
                                          <p:spTgt spid="64516"/>
                                        </p:tgtEl>
                                        <p:attrNameLst>
                                          <p:attrName>ppt_w</p:attrName>
                                        </p:attrNameLst>
                                      </p:cBhvr>
                                      <p:tavLst>
                                        <p:tav tm="0" fmla="#ppt_w*sin(2.5*pi*$)">
                                          <p:val>
                                            <p:fltVal val="0"/>
                                          </p:val>
                                        </p:tav>
                                        <p:tav tm="100000">
                                          <p:val>
                                            <p:fltVal val="1"/>
                                          </p:val>
                                        </p:tav>
                                      </p:tavLst>
                                    </p:anim>
                                    <p:anim calcmode="lin" valueType="num">
                                      <p:cBhvr>
                                        <p:cTn id="8" dur="5000" fill="hold"/>
                                        <p:tgtEl>
                                          <p:spTgt spid="6451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par>
                          <p:cTn id="9" fill="hold">
                            <p:stCondLst>
                              <p:cond delay="5000"/>
                            </p:stCondLst>
                            <p:childTnLst>
                              <p:par>
                                <p:cTn id="10" presetID="9" presetClass="entr" presetSubtype="0" fill="hold" grpId="0" nodeType="afterEffect">
                                  <p:stCondLst>
                                    <p:cond delay="0"/>
                                  </p:stCondLst>
                                  <p:childTnLst>
                                    <p:set>
                                      <p:cBhvr>
                                        <p:cTn id="11" dur="1" fill="hold">
                                          <p:stCondLst>
                                            <p:cond delay="0"/>
                                          </p:stCondLst>
                                        </p:cTn>
                                        <p:tgtEl>
                                          <p:spTgt spid="64515"/>
                                        </p:tgtEl>
                                        <p:attrNameLst>
                                          <p:attrName>style.visibility</p:attrName>
                                        </p:attrNameLst>
                                      </p:cBhvr>
                                      <p:to>
                                        <p:strVal val="visible"/>
                                      </p:to>
                                    </p:set>
                                    <p:animEffect transition="in" filter="dissolve">
                                      <p:cBhvr>
                                        <p:cTn id="12" dur="500"/>
                                        <p:tgtEl>
                                          <p:spTgt spid="64515"/>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utoUpdateAnimBg="0"/>
      <p:bldP spid="6451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си3"/>
          <p:cNvPicPr>
            <a:picLocks noChangeAspect="1" noChangeArrowheads="1"/>
          </p:cNvPicPr>
          <p:nvPr/>
        </p:nvPicPr>
        <p:blipFill>
          <a:blip r:embed="rId3" cstate="print"/>
          <a:srcRect/>
          <a:stretch>
            <a:fillRect/>
          </a:stretch>
        </p:blipFill>
        <p:spPr bwMode="auto">
          <a:xfrm>
            <a:off x="457200" y="342900"/>
            <a:ext cx="8267700" cy="5743575"/>
          </a:xfrm>
          <a:prstGeom prst="rect">
            <a:avLst/>
          </a:prstGeom>
          <a:noFill/>
        </p:spPr>
      </p:pic>
      <p:sp>
        <p:nvSpPr>
          <p:cNvPr id="63491" name="Text Box 3"/>
          <p:cNvSpPr txBox="1">
            <a:spLocks noChangeArrowheads="1"/>
          </p:cNvSpPr>
          <p:nvPr/>
        </p:nvSpPr>
        <p:spPr bwMode="auto">
          <a:xfrm>
            <a:off x="3505200" y="6254750"/>
            <a:ext cx="1833563" cy="579438"/>
          </a:xfrm>
          <a:prstGeom prst="rect">
            <a:avLst/>
          </a:prstGeom>
          <a:noFill/>
          <a:ln w="9525">
            <a:noFill/>
            <a:miter lim="800000"/>
            <a:headEnd/>
            <a:tailEnd/>
          </a:ln>
          <a:effectLst/>
        </p:spPr>
        <p:txBody>
          <a:bodyPr wrap="none">
            <a:spAutoFit/>
          </a:bodyPr>
          <a:lstStyle/>
          <a:p>
            <a:r>
              <a:rPr lang="ru-RU" sz="3200">
                <a:hlinkClick r:id="rId4" action="ppaction://hlinksldjump"/>
              </a:rPr>
              <a:t>ВОПРОС</a:t>
            </a:r>
            <a:endParaRPr lang="ru-RU" sz="3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dissolve">
                                      <p:cBhvr>
                                        <p:cTn id="7" dur="500"/>
                                        <p:tgtEl>
                                          <p:spTgt spid="63490"/>
                                        </p:tgtEl>
                                      </p:cBhvr>
                                    </p:animEffect>
                                  </p:childTnLst>
                                  <p:subTnLst>
                                    <p:audio>
                                      <p:cMediaNode>
                                        <p:cTn display="0" masterRel="sameClick">
                                          <p:stCondLst>
                                            <p:cond evt="begin" delay="0">
                                              <p:tn val="5"/>
                                            </p:cond>
                                          </p:stCondLst>
                                          <p:endCondLst>
                                            <p:cond evt="onStopAudio" delay="0">
                                              <p:tgtEl>
                                                <p:sldTgt/>
                                              </p:tgtEl>
                                            </p:cond>
                                          </p:endCondLst>
                                        </p:cTn>
                                        <p:tgtEl>
                                          <p:sndTgt r:embed="rId2" name="ricoch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100000">
              <a:srgbClr val="3366CC"/>
            </a:gs>
          </a:gsLst>
          <a:path path="rect">
            <a:fillToRect r="100000" b="100000"/>
          </a:path>
        </a:gradFill>
        <a:effectLst/>
      </p:bgPr>
    </p:bg>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906588" y="4014788"/>
            <a:ext cx="5180012" cy="1616075"/>
          </a:xfrm>
          <a:prstGeom prst="rect">
            <a:avLst/>
          </a:prstGeom>
          <a:noFill/>
          <a:ln w="9525">
            <a:noFill/>
            <a:miter lim="800000"/>
            <a:headEnd/>
            <a:tailEnd/>
          </a:ln>
          <a:effectLst/>
        </p:spPr>
        <p:txBody>
          <a:bodyPr>
            <a:spAutoFit/>
          </a:bodyPr>
          <a:lstStyle/>
          <a:p>
            <a:r>
              <a:rPr lang="ru-RU" sz="10000" dirty="0">
                <a:solidFill>
                  <a:srgbClr val="FFFF00"/>
                </a:solidFill>
              </a:rPr>
              <a:t>аукцион</a:t>
            </a:r>
          </a:p>
        </p:txBody>
      </p:sp>
      <p:sp>
        <p:nvSpPr>
          <p:cNvPr id="67587" name="WordArt 3"/>
          <p:cNvSpPr>
            <a:spLocks noChangeArrowheads="1" noChangeShapeType="1" noTextEdit="1"/>
          </p:cNvSpPr>
          <p:nvPr/>
        </p:nvSpPr>
        <p:spPr bwMode="auto">
          <a:xfrm>
            <a:off x="1343025" y="1133475"/>
            <a:ext cx="6400800" cy="2324100"/>
          </a:xfrm>
          <a:prstGeom prst="rect">
            <a:avLst/>
          </a:prstGeom>
        </p:spPr>
        <p:txBody>
          <a:bodyPr wrap="none" fromWordArt="1">
            <a:prstTxWarp prst="textDoubleWave1">
              <a:avLst>
                <a:gd name="adj1" fmla="val 6500"/>
                <a:gd name="adj2" fmla="val 0"/>
              </a:avLst>
            </a:prstTxWarp>
          </a:bodyPr>
          <a:lstStyle/>
          <a:p>
            <a:r>
              <a:rPr lang="ru-RU"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вопрос</a:t>
            </a:r>
          </a:p>
        </p:txBody>
      </p:sp>
      <p:sp>
        <p:nvSpPr>
          <p:cNvPr id="67588" name="Text Box 4"/>
          <p:cNvSpPr txBox="1">
            <a:spLocks noChangeArrowheads="1"/>
          </p:cNvSpPr>
          <p:nvPr/>
        </p:nvSpPr>
        <p:spPr bwMode="auto">
          <a:xfrm>
            <a:off x="3621088" y="6254750"/>
            <a:ext cx="1833562" cy="579438"/>
          </a:xfrm>
          <a:prstGeom prst="rect">
            <a:avLst/>
          </a:prstGeom>
          <a:noFill/>
          <a:ln w="9525">
            <a:noFill/>
            <a:miter lim="800000"/>
            <a:headEnd/>
            <a:tailEnd/>
          </a:ln>
          <a:effectLst/>
        </p:spPr>
        <p:txBody>
          <a:bodyPr wrap="none">
            <a:spAutoFit/>
          </a:bodyPr>
          <a:lstStyle/>
          <a:p>
            <a:r>
              <a:rPr lang="ru-RU" sz="3200" dirty="0">
                <a:hlinkClick r:id="rId4" action="ppaction://hlinksldjump"/>
              </a:rPr>
              <a:t>ВОПРОС</a:t>
            </a:r>
            <a:endParaRPr lang="ru-RU"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67587"/>
                                        </p:tgtEl>
                                        <p:attrNameLst>
                                          <p:attrName>style.visibility</p:attrName>
                                        </p:attrNameLst>
                                      </p:cBhvr>
                                      <p:to>
                                        <p:strVal val="visible"/>
                                      </p:to>
                                    </p:set>
                                    <p:anim calcmode="lin" valueType="num">
                                      <p:cBhvr>
                                        <p:cTn id="7" dur="5000" fill="hold"/>
                                        <p:tgtEl>
                                          <p:spTgt spid="67587"/>
                                        </p:tgtEl>
                                        <p:attrNameLst>
                                          <p:attrName>ppt_w</p:attrName>
                                        </p:attrNameLst>
                                      </p:cBhvr>
                                      <p:tavLst>
                                        <p:tav tm="0" fmla="#ppt_w*sin(2.5*pi*$)">
                                          <p:val>
                                            <p:fltVal val="0"/>
                                          </p:val>
                                        </p:tav>
                                        <p:tav tm="100000">
                                          <p:val>
                                            <p:fltVal val="1"/>
                                          </p:val>
                                        </p:tav>
                                      </p:tavLst>
                                    </p:anim>
                                    <p:anim calcmode="lin" valueType="num">
                                      <p:cBhvr>
                                        <p:cTn id="8" dur="5000" fill="hold"/>
                                        <p:tgtEl>
                                          <p:spTgt spid="6758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par>
                          <p:cTn id="9" fill="hold">
                            <p:stCondLst>
                              <p:cond delay="5000"/>
                            </p:stCondLst>
                            <p:childTnLst>
                              <p:par>
                                <p:cTn id="10" presetID="9" presetClass="entr" presetSubtype="0" fill="hold" grpId="0" nodeType="afterEffect">
                                  <p:stCondLst>
                                    <p:cond delay="0"/>
                                  </p:stCondLst>
                                  <p:childTnLst>
                                    <p:set>
                                      <p:cBhvr>
                                        <p:cTn id="11" dur="1" fill="hold">
                                          <p:stCondLst>
                                            <p:cond delay="0"/>
                                          </p:stCondLst>
                                        </p:cTn>
                                        <p:tgtEl>
                                          <p:spTgt spid="67586"/>
                                        </p:tgtEl>
                                        <p:attrNameLst>
                                          <p:attrName>style.visibility</p:attrName>
                                        </p:attrNameLst>
                                      </p:cBhvr>
                                      <p:to>
                                        <p:strVal val="visible"/>
                                      </p:to>
                                    </p:set>
                                    <p:animEffect transition="in" filter="dissolve">
                                      <p:cBhvr>
                                        <p:cTn id="12" dur="500"/>
                                        <p:tgtEl>
                                          <p:spTgt spid="67586"/>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P spid="675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7200" i="1" dirty="0" smtClean="0">
                <a:solidFill>
                  <a:schemeClr val="bg1"/>
                </a:solidFill>
                <a:latin typeface="Monotype Corsiva" pitchFamily="66" charset="0"/>
              </a:rPr>
              <a:t>Sport </a:t>
            </a:r>
            <a:r>
              <a:rPr lang="ru-RU" b="1" dirty="0">
                <a:solidFill>
                  <a:srgbClr val="CC3300"/>
                </a:solidFill>
              </a:rPr>
              <a:t/>
            </a:r>
            <a:br>
              <a:rPr lang="ru-RU" b="1" dirty="0">
                <a:solidFill>
                  <a:srgbClr val="CC3300"/>
                </a:solidFill>
              </a:rPr>
            </a:br>
            <a:r>
              <a:rPr lang="en-US" b="1" dirty="0">
                <a:solidFill>
                  <a:srgbClr val="FF9900"/>
                </a:solidFill>
              </a:rPr>
              <a:t>4</a:t>
            </a:r>
            <a:r>
              <a:rPr lang="ru-RU" b="1" dirty="0">
                <a:solidFill>
                  <a:srgbClr val="FF9900"/>
                </a:solidFill>
              </a:rPr>
              <a:t>00</a:t>
            </a:r>
            <a:r>
              <a:rPr lang="ru-RU" sz="5400" dirty="0">
                <a:solidFill>
                  <a:schemeClr val="bg1"/>
                </a:solidFill>
              </a:rPr>
              <a:t> </a:t>
            </a:r>
          </a:p>
        </p:txBody>
      </p:sp>
      <p:sp>
        <p:nvSpPr>
          <p:cNvPr id="14341" name="Rectangle 5"/>
          <p:cNvSpPr>
            <a:spLocks noChangeArrowheads="1"/>
          </p:cNvSpPr>
          <p:nvPr/>
        </p:nvSpPr>
        <p:spPr bwMode="auto">
          <a:xfrm>
            <a:off x="341194" y="1995055"/>
            <a:ext cx="8529851" cy="2554545"/>
          </a:xfrm>
          <a:prstGeom prst="rect">
            <a:avLst/>
          </a:prstGeom>
          <a:no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63575"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bg1"/>
                </a:solidFill>
                <a:effectLst/>
                <a:latin typeface="Monotype Corsiva" pitchFamily="66" charset="0"/>
                <a:ea typeface="Times New Roman" pitchFamily="18" charset="0"/>
              </a:rPr>
              <a:t>He is a three-time champion of the Olympic Games, a   nine-time   world   champion,   an   eleven-time champion of Europe in Greco-Roman wrestling. </a:t>
            </a:r>
            <a:endParaRPr kumimoji="0" lang="en-US" sz="4000" b="0" i="0" u="none" strike="noStrike" cap="none" normalizeH="0" baseline="0" dirty="0" smtClean="0">
              <a:ln>
                <a:noFill/>
              </a:ln>
              <a:solidFill>
                <a:schemeClr val="bg1"/>
              </a:solidFill>
              <a:effectLst/>
              <a:latin typeface="Monotype Corsiva" pitchFamily="66" charset="0"/>
            </a:endParaRPr>
          </a:p>
        </p:txBody>
      </p:sp>
      <p:sp>
        <p:nvSpPr>
          <p:cNvPr id="5" name="AutoShape 5">
            <a:hlinkClick r:id="" action="ppaction://noaction" highlightClick="1"/>
          </p:cNvPr>
          <p:cNvSpPr>
            <a:spLocks noChangeArrowheads="1"/>
          </p:cNvSpPr>
          <p:nvPr/>
        </p:nvSpPr>
        <p:spPr bwMode="auto">
          <a:xfrm>
            <a:off x="3930884" y="5673229"/>
            <a:ext cx="1462260" cy="584775"/>
          </a:xfrm>
          <a:prstGeom prst="actionButtonBlank">
            <a:avLst/>
          </a:prstGeom>
          <a:noFill/>
          <a:ln w="9525">
            <a:noFill/>
            <a:miter lim="800000"/>
            <a:headEnd/>
            <a:tailEnd/>
          </a:ln>
          <a:effectLst/>
        </p:spPr>
        <p:txBody>
          <a:bodyPr wrap="none" anchor="ctr">
            <a:spAutoFit/>
          </a:bodyPr>
          <a:lstStyle/>
          <a:p>
            <a:r>
              <a:rPr lang="en-US" sz="3200" dirty="0" smtClean="0">
                <a:hlinkClick r:id="rId2" action="ppaction://hlinksldjump"/>
              </a:rPr>
              <a:t>Answer</a:t>
            </a:r>
            <a:endParaRPr lang="en-US" sz="3200" dirty="0" smtClean="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100000">
              <a:srgbClr val="3366CC"/>
            </a:gs>
          </a:gsLst>
          <a:path path="rect">
            <a:fillToRect r="100000" b="100000"/>
          </a:path>
        </a:gradFill>
        <a:effectLst/>
      </p:bgPr>
    </p:bg>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1933884" y="3755481"/>
            <a:ext cx="5180012" cy="1616075"/>
          </a:xfrm>
          <a:prstGeom prst="rect">
            <a:avLst/>
          </a:prstGeom>
          <a:noFill/>
          <a:ln w="9525">
            <a:noFill/>
            <a:miter lim="800000"/>
            <a:headEnd/>
            <a:tailEnd/>
          </a:ln>
          <a:effectLst/>
        </p:spPr>
        <p:txBody>
          <a:bodyPr>
            <a:spAutoFit/>
          </a:bodyPr>
          <a:lstStyle/>
          <a:p>
            <a:r>
              <a:rPr lang="ru-RU" sz="10000" dirty="0">
                <a:solidFill>
                  <a:srgbClr val="FFFF00"/>
                </a:solidFill>
              </a:rPr>
              <a:t>аукцион</a:t>
            </a:r>
          </a:p>
        </p:txBody>
      </p:sp>
      <p:sp>
        <p:nvSpPr>
          <p:cNvPr id="68611" name="WordArt 3"/>
          <p:cNvSpPr>
            <a:spLocks noChangeArrowheads="1" noChangeShapeType="1" noTextEdit="1"/>
          </p:cNvSpPr>
          <p:nvPr/>
        </p:nvSpPr>
        <p:spPr bwMode="auto">
          <a:xfrm>
            <a:off x="1343025" y="1133475"/>
            <a:ext cx="6400800" cy="2324100"/>
          </a:xfrm>
          <a:prstGeom prst="rect">
            <a:avLst/>
          </a:prstGeom>
        </p:spPr>
        <p:txBody>
          <a:bodyPr wrap="none" fromWordArt="1">
            <a:prstTxWarp prst="textDoubleWave1">
              <a:avLst>
                <a:gd name="adj1" fmla="val 6500"/>
                <a:gd name="adj2" fmla="val 0"/>
              </a:avLst>
            </a:prstTxWarp>
          </a:bodyPr>
          <a:lstStyle/>
          <a:p>
            <a:r>
              <a:rPr lang="ru-RU"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вопрос</a:t>
            </a:r>
          </a:p>
        </p:txBody>
      </p:sp>
      <p:sp>
        <p:nvSpPr>
          <p:cNvPr id="68612" name="Text Box 4"/>
          <p:cNvSpPr txBox="1">
            <a:spLocks noChangeArrowheads="1"/>
          </p:cNvSpPr>
          <p:nvPr/>
        </p:nvSpPr>
        <p:spPr bwMode="auto">
          <a:xfrm>
            <a:off x="3817559" y="5913556"/>
            <a:ext cx="1833562" cy="579438"/>
          </a:xfrm>
          <a:prstGeom prst="rect">
            <a:avLst/>
          </a:prstGeom>
          <a:noFill/>
          <a:ln w="9525">
            <a:noFill/>
            <a:miter lim="800000"/>
            <a:headEnd/>
            <a:tailEnd/>
          </a:ln>
          <a:effectLst/>
        </p:spPr>
        <p:txBody>
          <a:bodyPr wrap="none">
            <a:spAutoFit/>
          </a:bodyPr>
          <a:lstStyle/>
          <a:p>
            <a:r>
              <a:rPr lang="ru-RU" sz="3200" dirty="0">
                <a:hlinkClick r:id="rId4" action="ppaction://hlinksldjump"/>
              </a:rPr>
              <a:t>ВОПРОС</a:t>
            </a:r>
            <a:endParaRPr lang="ru-RU"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68611"/>
                                        </p:tgtEl>
                                        <p:attrNameLst>
                                          <p:attrName>style.visibility</p:attrName>
                                        </p:attrNameLst>
                                      </p:cBhvr>
                                      <p:to>
                                        <p:strVal val="visible"/>
                                      </p:to>
                                    </p:set>
                                    <p:anim calcmode="lin" valueType="num">
                                      <p:cBhvr>
                                        <p:cTn id="7" dur="5000" fill="hold"/>
                                        <p:tgtEl>
                                          <p:spTgt spid="68611"/>
                                        </p:tgtEl>
                                        <p:attrNameLst>
                                          <p:attrName>ppt_w</p:attrName>
                                        </p:attrNameLst>
                                      </p:cBhvr>
                                      <p:tavLst>
                                        <p:tav tm="0" fmla="#ppt_w*sin(2.5*pi*$)">
                                          <p:val>
                                            <p:fltVal val="0"/>
                                          </p:val>
                                        </p:tav>
                                        <p:tav tm="100000">
                                          <p:val>
                                            <p:fltVal val="1"/>
                                          </p:val>
                                        </p:tav>
                                      </p:tavLst>
                                    </p:anim>
                                    <p:anim calcmode="lin" valueType="num">
                                      <p:cBhvr>
                                        <p:cTn id="8" dur="5000" fill="hold"/>
                                        <p:tgtEl>
                                          <p:spTgt spid="686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par>
                          <p:cTn id="9" fill="hold">
                            <p:stCondLst>
                              <p:cond delay="5000"/>
                            </p:stCondLst>
                            <p:childTnLst>
                              <p:par>
                                <p:cTn id="10" presetID="9" presetClass="entr" presetSubtype="0" fill="hold" grpId="0" nodeType="afterEffect">
                                  <p:stCondLst>
                                    <p:cond delay="0"/>
                                  </p:stCondLst>
                                  <p:childTnLst>
                                    <p:set>
                                      <p:cBhvr>
                                        <p:cTn id="11" dur="1" fill="hold">
                                          <p:stCondLst>
                                            <p:cond delay="0"/>
                                          </p:stCondLst>
                                        </p:cTn>
                                        <p:tgtEl>
                                          <p:spTgt spid="68610"/>
                                        </p:tgtEl>
                                        <p:attrNameLst>
                                          <p:attrName>style.visibility</p:attrName>
                                        </p:attrNameLst>
                                      </p:cBhvr>
                                      <p:to>
                                        <p:strVal val="visible"/>
                                      </p:to>
                                    </p:set>
                                    <p:animEffect transition="in" filter="dissolve">
                                      <p:cBhvr>
                                        <p:cTn id="12" dur="500"/>
                                        <p:tgtEl>
                                          <p:spTgt spid="68610"/>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utoUpdateAnimBg="0"/>
      <p:bldP spid="68611"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си3"/>
          <p:cNvPicPr>
            <a:picLocks noChangeAspect="1" noChangeArrowheads="1"/>
          </p:cNvPicPr>
          <p:nvPr/>
        </p:nvPicPr>
        <p:blipFill>
          <a:blip r:embed="rId3" cstate="print"/>
          <a:srcRect/>
          <a:stretch>
            <a:fillRect/>
          </a:stretch>
        </p:blipFill>
        <p:spPr bwMode="auto">
          <a:xfrm>
            <a:off x="457200" y="342900"/>
            <a:ext cx="8267700" cy="5743575"/>
          </a:xfrm>
          <a:prstGeom prst="rect">
            <a:avLst/>
          </a:prstGeom>
          <a:noFill/>
        </p:spPr>
      </p:pic>
      <p:sp>
        <p:nvSpPr>
          <p:cNvPr id="62467" name="Text Box 3"/>
          <p:cNvSpPr txBox="1">
            <a:spLocks noChangeArrowheads="1"/>
          </p:cNvSpPr>
          <p:nvPr/>
        </p:nvSpPr>
        <p:spPr bwMode="auto">
          <a:xfrm>
            <a:off x="3505200" y="6254750"/>
            <a:ext cx="1833563" cy="579438"/>
          </a:xfrm>
          <a:prstGeom prst="rect">
            <a:avLst/>
          </a:prstGeom>
          <a:noFill/>
          <a:ln w="9525">
            <a:noFill/>
            <a:miter lim="800000"/>
            <a:headEnd/>
            <a:tailEnd/>
          </a:ln>
          <a:effectLst/>
        </p:spPr>
        <p:txBody>
          <a:bodyPr wrap="none">
            <a:spAutoFit/>
          </a:bodyPr>
          <a:lstStyle/>
          <a:p>
            <a:r>
              <a:rPr lang="ru-RU" sz="3200">
                <a:hlinkClick r:id="rId4" action="ppaction://hlinksldjump"/>
              </a:rPr>
              <a:t>ВОПРОС</a:t>
            </a:r>
            <a:endParaRPr lang="ru-RU" sz="3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dissolve">
                                      <p:cBhvr>
                                        <p:cTn id="7" dur="500"/>
                                        <p:tgtEl>
                                          <p:spTgt spid="62466"/>
                                        </p:tgtEl>
                                      </p:cBhvr>
                                    </p:animEffect>
                                  </p:childTnLst>
                                  <p:subTnLst>
                                    <p:audio>
                                      <p:cMediaNode>
                                        <p:cTn display="0" masterRel="sameClick">
                                          <p:stCondLst>
                                            <p:cond evt="begin" delay="0">
                                              <p:tn val="5"/>
                                            </p:cond>
                                          </p:stCondLst>
                                          <p:endCondLst>
                                            <p:cond evt="onStopAudio" delay="0">
                                              <p:tgtEl>
                                                <p:sldTgt/>
                                              </p:tgtEl>
                                            </p:cond>
                                          </p:endCondLst>
                                        </p:cTn>
                                        <p:tgtEl>
                                          <p:sndTgt r:embed="rId2" name="ricoch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2990850" y="304800"/>
            <a:ext cx="5562600" cy="2667000"/>
          </a:xfrm>
        </p:spPr>
        <p:txBody>
          <a:bodyPr/>
          <a:lstStyle/>
          <a:p>
            <a:r>
              <a:rPr lang="ru-RU" sz="7200" dirty="0">
                <a:solidFill>
                  <a:srgbClr val="FFFF00"/>
                </a:solidFill>
              </a:rPr>
              <a:t>Спасибо Вам за участие </a:t>
            </a:r>
            <a:r>
              <a:rPr lang="en-US" sz="7200" dirty="0" smtClean="0">
                <a:solidFill>
                  <a:srgbClr val="FFFF00"/>
                </a:solidFill>
              </a:rPr>
              <a:t/>
            </a:r>
            <a:br>
              <a:rPr lang="en-US" sz="7200" dirty="0" smtClean="0">
                <a:solidFill>
                  <a:srgbClr val="FFFF00"/>
                </a:solidFill>
              </a:rPr>
            </a:br>
            <a:r>
              <a:rPr lang="ru-RU" sz="7200" dirty="0" smtClean="0">
                <a:solidFill>
                  <a:srgbClr val="FFFF00"/>
                </a:solidFill>
              </a:rPr>
              <a:t>в </a:t>
            </a:r>
            <a:r>
              <a:rPr lang="ru-RU" sz="7200" dirty="0">
                <a:solidFill>
                  <a:srgbClr val="FFFF00"/>
                </a:solidFill>
              </a:rPr>
              <a:t>игре!</a:t>
            </a:r>
          </a:p>
        </p:txBody>
      </p:sp>
      <p:sp>
        <p:nvSpPr>
          <p:cNvPr id="59395" name="Text Box 3"/>
          <p:cNvSpPr txBox="1">
            <a:spLocks noChangeArrowheads="1"/>
          </p:cNvSpPr>
          <p:nvPr/>
        </p:nvSpPr>
        <p:spPr bwMode="auto">
          <a:xfrm>
            <a:off x="800100" y="3441700"/>
            <a:ext cx="7562850" cy="2286000"/>
          </a:xfrm>
          <a:prstGeom prst="rect">
            <a:avLst/>
          </a:prstGeom>
          <a:noFill/>
          <a:ln w="9525">
            <a:noFill/>
            <a:miter lim="800000"/>
            <a:headEnd/>
            <a:tailEnd/>
          </a:ln>
          <a:effectLst/>
        </p:spPr>
        <p:txBody>
          <a:bodyPr>
            <a:spAutoFit/>
          </a:bodyPr>
          <a:lstStyle/>
          <a:p>
            <a:r>
              <a:rPr lang="ru-RU" sz="7200">
                <a:solidFill>
                  <a:srgbClr val="FFFF00"/>
                </a:solidFill>
              </a:rPr>
              <a:t>Надеюсь,  что Вам понравилось</a:t>
            </a:r>
            <a:r>
              <a:rPr lang="en-US" sz="7200">
                <a:solidFill>
                  <a:srgbClr val="FFFF00"/>
                </a:solidFill>
              </a:rPr>
              <a:t>!</a:t>
            </a:r>
            <a:endParaRPr lang="ru-RU" sz="7200">
              <a:solidFill>
                <a:srgbClr val="FFFF00"/>
              </a:solidFill>
            </a:endParaRPr>
          </a:p>
        </p:txBody>
      </p:sp>
      <p:pic>
        <p:nvPicPr>
          <p:cNvPr id="59397" name="Picture 5" descr="си2"/>
          <p:cNvPicPr>
            <a:picLocks noChangeAspect="1" noChangeArrowheads="1"/>
          </p:cNvPicPr>
          <p:nvPr/>
        </p:nvPicPr>
        <p:blipFill>
          <a:blip r:embed="rId2" cstate="print"/>
          <a:srcRect/>
          <a:stretch>
            <a:fillRect/>
          </a:stretch>
        </p:blipFill>
        <p:spPr bwMode="auto">
          <a:xfrm>
            <a:off x="0" y="0"/>
            <a:ext cx="2755900" cy="2540000"/>
          </a:xfrm>
          <a:prstGeom prst="rect">
            <a:avLst/>
          </a:prstGeom>
          <a:noFill/>
        </p:spPr>
      </p:pic>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9307" y="-60880912"/>
            <a:ext cx="9471547" cy="56969442"/>
          </a:xfrm>
          <a:prstGeom prst="rect">
            <a:avLst/>
          </a:prstGeom>
        </p:spPr>
        <p:txBody>
          <a:bodyPr wrap="square">
            <a:spAutoFit/>
          </a:bodyPr>
          <a:lstStyle/>
          <a:p>
            <a:r>
              <a:rPr lang="ru-RU" dirty="0" smtClean="0"/>
              <a:t>Игра состоит из трёх раундов по 30 вопросов в раунде и финального раунда из 1 вопроса. Вопросы первого, второго и третьего раундов сгруппированы в 6 тем по 5 вопросов. Стоимость вопросов: 100, 200, 300, 400, 500 рублей - в первом раунде; 200, 400, 600, 800, 1000 рублей - во втором; 300, 600, 900, 1200, 1500 - в третьем. </a:t>
            </a:r>
            <a:br>
              <a:rPr lang="ru-RU" dirty="0" smtClean="0"/>
            </a:br>
            <a:r>
              <a:rPr lang="ru-RU" dirty="0" smtClean="0"/>
              <a:t/>
            </a:r>
            <a:br>
              <a:rPr lang="ru-RU" dirty="0" smtClean="0"/>
            </a:br>
            <a:r>
              <a:rPr lang="ru-RU" dirty="0" smtClean="0"/>
              <a:t>Игроки имеют право, но не обязаны отвечать на заданный вопрос. Право ответа получает игрок, первым нажавший кнопку после сигнала. Игрок, нажавший кнопку до сигнала, наказывается "фальстартом", при этом его кнопка блокируется на 2 секунды. Правильный ответ приносит игроку сумму, равную стоимости вопроса на игровом табло, неправильный ответ лишает игрока указанной суммы. </a:t>
            </a:r>
            <a:br>
              <a:rPr lang="ru-RU" dirty="0" smtClean="0"/>
            </a:br>
            <a:r>
              <a:rPr lang="ru-RU" dirty="0" smtClean="0"/>
              <a:t/>
            </a:r>
            <a:br>
              <a:rPr lang="ru-RU" dirty="0" smtClean="0"/>
            </a:br>
            <a:r>
              <a:rPr lang="ru-RU" dirty="0" smtClean="0"/>
              <a:t>В первых трёх раундах вместо любого вопроса игроку могут выпасть "кот в мешке" или "аукцион". Количество "котов в мешке" и "аукционов" в каждом раунде и их расположение не регламентируется. "Кот в мешке" - вопрос, тема и стоимость которого изначально не объявляется. Игрок, выбравший "кота", обязан отдать его любому из своих соперников. После этого называется тема вопроса и его стоимость. "Аукцион" - вопрос разыгрывается с игроком, назначившим за него наибольшую цену на торгах. Очерёдность подачи заявок определяется ведущим игры. Ставка "ва-банк" перебивается только большим по сумме "</a:t>
            </a:r>
            <a:r>
              <a:rPr lang="ru-RU" dirty="0" err="1" smtClean="0"/>
              <a:t>ва-банком</a:t>
            </a:r>
            <a:r>
              <a:rPr lang="ru-RU" dirty="0" smtClean="0"/>
              <a:t>". Если сумма на счету игрока меньше начальной стоимости вопроса, следует автоматическая ставка, равная номиналу вопроса. Ставки на "аукционе" кратны 100 рублям. Отсутствие ответа на "кота в мешке" и на "аукцион" приравнивается к неправильному ответу. </a:t>
            </a:r>
            <a:br>
              <a:rPr lang="ru-RU" dirty="0" smtClean="0"/>
            </a:br>
            <a:r>
              <a:rPr lang="ru-RU" dirty="0" smtClean="0"/>
              <a:t/>
            </a:r>
            <a:br>
              <a:rPr lang="ru-RU" dirty="0" smtClean="0"/>
            </a:br>
            <a:r>
              <a:rPr lang="ru-RU" dirty="0" smtClean="0"/>
              <a:t>В финальном раунде из семи предложенных тем игроки выбирают одну. Стоимость вопроса финального раунда определяет для себя каждый игрок, исходя из набранной в предыдущих раундах суммы. Минимальная ставка - 1 рубль, максимальная - "ва-банк". Ставки кратны 1 рублю. При равенстве сумм у двух или трёх игроков проводится "перестрелка" - 5 вопросов одной темы. При сохранившемся равенстве сумм "перестрелка" продолжается до выявления победителя. Победителем игры становится игрок, набравший наибольшую сумму после финального вопроса или после окончания "перестрелки«.</a:t>
            </a:r>
            <a:endParaRPr lang="ru-RU" dirty="0"/>
          </a:p>
        </p:txBody>
      </p:sp>
    </p:spTree>
  </p:cSld>
  <p:clrMapOvr>
    <a:masterClrMapping/>
  </p:clrMapOvr>
  <p:transition advTm="3000"/>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FF33"/>
      </a:hlink>
      <a:folHlink>
        <a:srgbClr val="3333CC"/>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4800" b="0" i="0" u="none" strike="noStrike" cap="none" normalizeH="0" baseline="0" smtClean="0">
            <a:ln>
              <a:noFill/>
            </a:ln>
            <a:solidFill>
              <a:srgbClr val="66FFFF"/>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4800" b="0" i="0" u="none" strike="noStrike" cap="none" normalizeH="0" baseline="0" smtClean="0">
            <a:ln>
              <a:noFill/>
            </a:ln>
            <a:solidFill>
              <a:srgbClr val="66FFFF"/>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3333CC"/>
    </a:folHlink>
  </a:clrScheme>
</a:themeOverride>
</file>

<file path=docProps/app.xml><?xml version="1.0" encoding="utf-8"?>
<Properties xmlns="http://schemas.openxmlformats.org/officeDocument/2006/extended-properties" xmlns:vt="http://schemas.openxmlformats.org/officeDocument/2006/docPropsVTypes">
  <TotalTime>2594</TotalTime>
  <Words>1309</Words>
  <Application>Microsoft Office PowerPoint</Application>
  <PresentationFormat>Экран (4:3)</PresentationFormat>
  <Paragraphs>332</Paragraphs>
  <Slides>93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93</vt:i4>
      </vt:variant>
    </vt:vector>
  </HeadingPairs>
  <TitlesOfParts>
    <vt:vector size="94" baseType="lpstr">
      <vt:lpstr>Оформление по умолчанию</vt:lpstr>
      <vt:lpstr>Слайд 1</vt:lpstr>
      <vt:lpstr>Слайд 2</vt:lpstr>
      <vt:lpstr>Sport 100</vt:lpstr>
      <vt:lpstr>Слайд 4</vt:lpstr>
      <vt:lpstr>Sport 200</vt:lpstr>
      <vt:lpstr>Слайд 6</vt:lpstr>
      <vt:lpstr> 300 </vt:lpstr>
      <vt:lpstr>Слайд 8</vt:lpstr>
      <vt:lpstr>Sport  400 </vt:lpstr>
      <vt:lpstr>Слайд 10</vt:lpstr>
      <vt:lpstr> 500</vt:lpstr>
      <vt:lpstr>Слайд 12</vt:lpstr>
      <vt:lpstr> 100</vt:lpstr>
      <vt:lpstr>Слайд 14</vt:lpstr>
      <vt:lpstr> 200</vt:lpstr>
      <vt:lpstr>Слайд 16</vt:lpstr>
      <vt:lpstr> 300</vt:lpstr>
      <vt:lpstr>Слайд 18</vt:lpstr>
      <vt:lpstr> 400</vt:lpstr>
      <vt:lpstr>Слайд 20</vt:lpstr>
      <vt:lpstr>500</vt:lpstr>
      <vt:lpstr>Слайд 22</vt:lpstr>
      <vt:lpstr>100</vt:lpstr>
      <vt:lpstr>Слайд 24</vt:lpstr>
      <vt:lpstr> 200</vt:lpstr>
      <vt:lpstr>Слайд 26</vt:lpstr>
      <vt:lpstr> 300</vt:lpstr>
      <vt:lpstr>Слайд 28</vt:lpstr>
      <vt:lpstr> 400</vt:lpstr>
      <vt:lpstr>Слайд 30</vt:lpstr>
      <vt:lpstr>500</vt:lpstr>
      <vt:lpstr>Слайд 32</vt:lpstr>
      <vt:lpstr>100</vt:lpstr>
      <vt:lpstr>Слайд 34</vt:lpstr>
      <vt:lpstr> 200</vt:lpstr>
      <vt:lpstr>Слайд 36</vt:lpstr>
      <vt:lpstr> 300</vt:lpstr>
      <vt:lpstr>Слайд 38</vt:lpstr>
      <vt:lpstr> 400</vt:lpstr>
      <vt:lpstr>Слайд 40</vt:lpstr>
      <vt:lpstr> 500</vt:lpstr>
      <vt:lpstr>Слайд 42</vt:lpstr>
      <vt:lpstr>Слайд 43</vt:lpstr>
      <vt:lpstr>Слайд 44</vt:lpstr>
      <vt:lpstr>Слайд 45</vt:lpstr>
      <vt:lpstr>Слайд 46</vt:lpstr>
      <vt:lpstr>Слайд 47</vt:lpstr>
      <vt:lpstr>Слайд 48</vt:lpstr>
      <vt:lpstr>It was Henry Ford</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Слайд 89</vt:lpstr>
      <vt:lpstr>Слайд 90</vt:lpstr>
      <vt:lpstr>Слайд 91</vt:lpstr>
      <vt:lpstr>Спасибо Вам за участие  в игре!</vt:lpstr>
      <vt:lpstr>Слайд 93</vt:lpstr>
    </vt:vector>
  </TitlesOfParts>
  <Company>РЦФИО</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cp:lastModifiedBy>
  <cp:revision>239</cp:revision>
  <dcterms:created xsi:type="dcterms:W3CDTF">2003-11-11T07:12:29Z</dcterms:created>
  <dcterms:modified xsi:type="dcterms:W3CDTF">2011-11-11T14:56:58Z</dcterms:modified>
</cp:coreProperties>
</file>