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3" r:id="rId4"/>
    <p:sldId id="261" r:id="rId5"/>
    <p:sldId id="258" r:id="rId6"/>
    <p:sldId id="262" r:id="rId7"/>
    <p:sldId id="275" r:id="rId8"/>
    <p:sldId id="259" r:id="rId9"/>
    <p:sldId id="264" r:id="rId10"/>
    <p:sldId id="260" r:id="rId11"/>
    <p:sldId id="265" r:id="rId12"/>
    <p:sldId id="267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57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ED7F4-D9FA-45ED-8AEE-B3BC21EF10CC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E3893-518F-471C-A125-6028EDB9D5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ussian-travels.ru/foto2/shyrotka/g_3.php?number=3" TargetMode="External"/><Relationship Id="rId3" Type="http://schemas.openxmlformats.org/officeDocument/2006/relationships/hyperlink" Target="http://www.angel-killmysoulkillme.net/2012/02/15-2009.html" TargetMode="External"/><Relationship Id="rId7" Type="http://schemas.openxmlformats.org/officeDocument/2006/relationships/hyperlink" Target="http://good-fon.ru/gdefon/allwallpapers/full/257113-newwallpapers" TargetMode="External"/><Relationship Id="rId2" Type="http://schemas.openxmlformats.org/officeDocument/2006/relationships/hyperlink" Target="http://www.khabphoto.ru/gallery.php?gallery_id=334&amp;mode=journa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ta.ru/wallpapers/get/id/1007/resolution/320x480" TargetMode="External"/><Relationship Id="rId11" Type="http://schemas.openxmlformats.org/officeDocument/2006/relationships/hyperlink" Target="http://travel.ria.ru/photo/20101217/222973526_2.html" TargetMode="External"/><Relationship Id="rId5" Type="http://schemas.openxmlformats.org/officeDocument/2006/relationships/hyperlink" Target="http://rsnews.net/index.phtml?show=article&amp;id=7303&amp;lang=RUS" TargetMode="External"/><Relationship Id="rId10" Type="http://schemas.openxmlformats.org/officeDocument/2006/relationships/hyperlink" Target="http://my-sedovo.narod.ru/RPUACOM.html" TargetMode="External"/><Relationship Id="rId4" Type="http://schemas.openxmlformats.org/officeDocument/2006/relationships/hyperlink" Target="http://900igr.net/kartinki/geografija/Bezmolvnaja-Arktika/062-Problemy-Arktiki.html" TargetMode="External"/><Relationship Id="rId9" Type="http://schemas.openxmlformats.org/officeDocument/2006/relationships/hyperlink" Target="http://900igr.net/fotografii/geografija/Bezmolvnaja-Arktika/049-Zapovednik-Ostrov-Vrangelja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t.kinopoisk.ru/im/kadr/5/7/7/kinopoisk.ru-Arctic-Tale-577520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а 3 из 1034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61186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643050"/>
            <a:ext cx="80010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002060"/>
                </a:solidFill>
                <a:latin typeface="Book Antiqua" pitchFamily="18" charset="0"/>
              </a:rPr>
              <a:t>АРКТИКА</a:t>
            </a:r>
            <a:endParaRPr lang="ru-RU" sz="115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Картинка 2 из 15582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8794" y="571480"/>
            <a:ext cx="5398598" cy="3595689"/>
          </a:xfrm>
          <a:prstGeom prst="rect">
            <a:avLst/>
          </a:prstGeom>
          <a:noFill/>
        </p:spPr>
      </p:pic>
      <p:pic>
        <p:nvPicPr>
          <p:cNvPr id="18434" name="Picture 2" descr="Картинка 14 из 1034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714752"/>
            <a:ext cx="3857652" cy="28878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142852"/>
            <a:ext cx="878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Моржам и тюленям не даёт замёрзнуть толстый слой подкожного жира.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Картинка 53 из 24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05461" y="3786190"/>
            <a:ext cx="4310919" cy="281463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0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скалистых берегах – птичьи базары,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здесь гнездится множество морских птиц: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топорики, кайры, тупики, чайки, гаги.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Картинка 20 из 295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85860"/>
            <a:ext cx="5072098" cy="3804074"/>
          </a:xfrm>
          <a:prstGeom prst="rect">
            <a:avLst/>
          </a:prstGeom>
          <a:noFill/>
        </p:spPr>
      </p:pic>
      <p:pic>
        <p:nvPicPr>
          <p:cNvPr id="11268" name="Picture 4" descr="Картинка 6 из 295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3286124"/>
            <a:ext cx="5076825" cy="33813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852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водах северных морей, где проходят тёплые течения, обитает великолепное животное – гренландский кит.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dekatop.com/wp-content/uploads/2011/04/animal_0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1000108"/>
            <a:ext cx="7271935" cy="55869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0112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ДОПОЛНИ  РАССКАЗ  О ЖИВОТНОМ МИРЕ АРКТИКИ</a:t>
            </a:r>
            <a:endParaRPr lang="ru-RU" sz="2400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285860"/>
            <a:ext cx="86439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Животных арктической зоны кормит ….         Морскими водорослями питаются …      , а ими - …. Основная пища и животных – это …      На скалистых берегах собираются …         , …          и …            , здесь они выводят …                 . Птиц с необычными клювами называют ….           . Все звери – прекрасные …           . От холода их защищает …                 .         Это …           и ….          . На тюленей охотятся …           У них длинная  густая шерсть …           цвета                 и …               лапы, чтобы удобнее было…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72198" y="1214422"/>
            <a:ext cx="93006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море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1714488"/>
            <a:ext cx="105676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рачки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15272" y="1714488"/>
            <a:ext cx="103105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рыбы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818" y="2214554"/>
            <a:ext cx="947695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рыба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2571744"/>
            <a:ext cx="108395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чайки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2571744"/>
            <a:ext cx="112659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кайры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86512" y="2571744"/>
            <a:ext cx="134363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гагарки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5984" y="3071810"/>
            <a:ext cx="1767279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потомство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3500438"/>
            <a:ext cx="126836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тупики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3857628"/>
            <a:ext cx="134043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пловцы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0694" y="3857628"/>
            <a:ext cx="176362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слой жира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8662" y="4214818"/>
            <a:ext cx="121219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моржи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00298" y="4214818"/>
            <a:ext cx="132350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тюлени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58082" y="4286256"/>
            <a:ext cx="1445845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медведи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9190" y="4714884"/>
            <a:ext cx="119853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белого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472" y="5143512"/>
            <a:ext cx="15376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широкие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720" y="5715016"/>
            <a:ext cx="487473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передвигаться по льду и снегу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0112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ДОПОЛНИ  РАССКАЗ  О РАСТИТЕЛЬНОМ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МИРЕ АРКТИКИ</a:t>
            </a:r>
            <a:endParaRPr lang="ru-RU" sz="2400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785926"/>
            <a:ext cx="84296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островах прямо на голых ….       встречаются ….                     , они очень … Также приспособились к жизни на камнях …  и ….                        . В толще воды, не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покрытой …             , большое количество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29256" y="1785926"/>
            <a:ext cx="164307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камнях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2285992"/>
            <a:ext cx="257176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лишайники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6644" y="2214554"/>
            <a:ext cx="135732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малы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9586" y="2786058"/>
            <a:ext cx="92872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мхи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3286124"/>
            <a:ext cx="285752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полярные маки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4" y="3929066"/>
            <a:ext cx="164307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льдом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4572008"/>
            <a:ext cx="257176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водорослей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802" y="4786322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786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 не является коренным жителем Арктики, но она всегда привлекала людей своей загадочностью. На островах и во льдах Северного Ледовитого океана работают научные станции.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Картинка 4 из 356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1" y="1500174"/>
            <a:ext cx="4357718" cy="3262157"/>
          </a:xfrm>
          <a:prstGeom prst="rect">
            <a:avLst/>
          </a:prstGeom>
          <a:noFill/>
        </p:spPr>
      </p:pic>
      <p:pic>
        <p:nvPicPr>
          <p:cNvPr id="6148" name="Picture 4" descr="Картинка 48 из 356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86182" y="2857496"/>
            <a:ext cx="5076825" cy="38004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42852"/>
            <a:ext cx="8643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Проложен северный морской путь, так идут караваны судов.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Картинка 3 из 37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4414" y="1214422"/>
            <a:ext cx="6500858" cy="54286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5857892"/>
            <a:ext cx="871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Люди занимаются рыболовством, охотой.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а 1 из 285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7"/>
            <a:ext cx="8643998" cy="54734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а 15 из 24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14422"/>
            <a:ext cx="7567245" cy="450059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282" y="214290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Охрана редких животных, ограничение рыбной ловли, создание заповедников.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6215082"/>
            <a:ext cx="285752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ОСТРОВ ВРАНГЕЛЯ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57818" y="3714752"/>
            <a:ext cx="3500462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Организован в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1976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году. На остров прилетает большое количество птиц для гнездовья. Здесь можно встретить редкую птицу –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розовую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чайку.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острове обитает самое крупное из копытных животных Арктики –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овцебык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Это единственное место, где гнездятся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белые гуси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285728"/>
            <a:ext cx="521497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ОТГАДАЙ КРОССВОРД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488" y="142873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2428868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2928934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392906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442913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22" y="192880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142873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142873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142873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57422" y="142873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192880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57356" y="192880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57422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57818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57422" y="442913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57686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57620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57554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57620" y="392906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57554" y="3929066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57686" y="442913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857620" y="442913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442913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57950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57884" y="3429000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57752" y="2428868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357686" y="2428868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857620" y="2428868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357554" y="2428868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357686" y="2928934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57620" y="2928934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57554" y="2928934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857752" y="2928934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357422" y="1428736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57818" y="2928934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357422" y="192880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57356" y="192880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357554" y="2428868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7620" y="2428868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57686" y="2428868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7554" y="2928934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857620" y="2928934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357686" y="2928934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57620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357686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857752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857752" y="2928934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857752" y="2428868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357686" y="1428736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357818" y="2928934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357422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357554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857884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357950" y="3429000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857620" y="3929066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357554" y="3929066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357686" y="442913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857620" y="442913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357554" y="442913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357422" y="442913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357554" y="1428736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7620" y="1428736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357554" y="1928802"/>
            <a:ext cx="5000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357554" y="1928802"/>
            <a:ext cx="500066" cy="500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9" grpId="0" animBg="1"/>
      <p:bldP spid="70" grpId="0" animBg="1"/>
      <p:bldP spid="7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14290"/>
            <a:ext cx="642942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ПРОВЕРИМ ДОМАШНЕЕ ЗАДАНИЕ</a:t>
            </a:r>
            <a:endParaRPr lang="ru-RU" sz="2400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785794"/>
            <a:ext cx="4714908" cy="59093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Самое большое озеро в России :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Онежское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Байкал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Каспийское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Река, впадающая в Каспийское море :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Дон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Волга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Кама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Река, соединяющая озеро Байкал с Северным Ледовитым океаном :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Енисей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Обь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Лена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Самая длинная река России :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Волга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Лена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Обь</a:t>
            </a:r>
          </a:p>
          <a:p>
            <a:pPr marL="342900" indent="-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В список Всемирного наследия внесено: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Белое море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Озеро Байкал</a:t>
            </a:r>
          </a:p>
          <a:p>
            <a:pPr marL="342900" indent="-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2066" y="785794"/>
            <a:ext cx="3857652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Какие озёра в народе называют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Онего-батюшко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Ладога-матушка»: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Аральское и Каспийское моря</a:t>
            </a:r>
          </a:p>
          <a:p>
            <a:pPr marL="342900" indent="-342900">
              <a:buFont typeface="+mj-lt"/>
              <a:buAutoNum type="alphaL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Ладожское и Онежское озёра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57884" y="3214686"/>
            <a:ext cx="2500330" cy="31085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ОТВЕТЫ: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Интернет-источники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hlinkClick r:id="rId2"/>
              </a:rPr>
              <a:t>http://www.khabphoto.ru/gallery.php?gallery_id=334&amp;mode=journal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http://www.angel-killmysoulkillme.net/2012/02/15-2009.html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http://900igr.net/kartinki/geografija/Bezmolvnaja-Arktika/062-Problemy-Arktiki.html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http://rsnews.net/index.phtml?show=article&amp;id=7303&amp;lang=RUS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http://www.mota.ru/wallpapers/get/id/1007/resolution/320x480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http://good-fon.ru/gdefon/allwallpapers/full/257113-newwallpapers</a:t>
            </a:r>
            <a:r>
              <a:rPr lang="en-US" dirty="0" smtClean="0"/>
              <a:t>  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http://www.russian-travels.ru/foto2/shyrotka/g_3.php?number=3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http://900igr.net/fotografii/geografija/Bezmolvnaja-Arktika/049-Zapovednik-Ostrov-Vrangelja.html</a:t>
            </a:r>
            <a:r>
              <a:rPr lang="en-US" dirty="0" smtClean="0"/>
              <a:t>  </a:t>
            </a:r>
            <a:endParaRPr lang="ru-RU" dirty="0" smtClean="0"/>
          </a:p>
          <a:p>
            <a:r>
              <a:rPr lang="en-US" dirty="0" smtClean="0">
                <a:hlinkClick r:id="rId10"/>
              </a:rPr>
              <a:t>http://my-sedovo.narod.ru/RPUACOM.html</a:t>
            </a:r>
            <a:endParaRPr lang="ru-RU" dirty="0" smtClean="0"/>
          </a:p>
          <a:p>
            <a:r>
              <a:rPr lang="en-US" dirty="0" smtClean="0">
                <a:hlinkClick r:id="rId11"/>
              </a:rPr>
              <a:t>http://travel.ria.ru/photo/20101217/222973526_2.html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урока: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Географическое положение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Растительный мир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Животный мир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а 18 из 1034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01053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357166"/>
            <a:ext cx="835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АРКТИКА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центральная часть Северного Ледовитого океана с островами и прилегающими побережьями материков.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10 из 1034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357166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Климат этой полярной области очень разнообразен. Холодные порывистые ветры гуляют по безмолвным снежным просторам. Здесь долгая и холодная зима и короткое холодное лето.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а 20 из 1034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68751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86314" y="428604"/>
            <a:ext cx="4000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Белыми пустынями называют огромное пространство Севера, где только льды да снега. Всё белым-бело до боли в глазах.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Арктике несколько месяцев не заходит солнце – продолжается полярный день. Зимой наступает полярная ночь: темным-темно и совсем холодно.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857232"/>
            <a:ext cx="4643470" cy="3046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за чудо-чудеса: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Загорелись небеса!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Ой, горит-пылает пламя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 сверкающими льдами!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зажёг огонь чудесный,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Золотой костёр небесный?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Никого за тучей нет.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с неба льётся свет.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5929330"/>
            <a:ext cx="378621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СЕВЕРОЕ СИЯНИЕ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Картинка 2 из 2775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8718895" cy="564360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Картинка 25 из 10341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" y="0"/>
            <a:ext cx="916373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4786322"/>
            <a:ext cx="87154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Великан Арктики – белый медведь – сутками бродит по снежной пустыне в поисках добычи.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Полярные медведи – самые сильные и крупные животные Арктики, на них никто не нападает.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143512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Огромные белые медведи имеют великолепный нюх и могут очень быстро бегать по льду, преследуя жертву. Он так силён, что может убить человека одним ударом лапы.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Картинка 8 из 1146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85728"/>
            <a:ext cx="8447422" cy="478634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Слайд 1&quot;/&gt;&lt;property id=&quot;20307&quot; value=&quot;256&quot;/&gt;&lt;/object&gt;&lt;object type=&quot;3&quot; unique_id=&quot;10041&quot;&gt;&lt;property id=&quot;20148&quot; value=&quot;5&quot;/&gt;&lt;property id=&quot;20300&quot; value=&quot;Слайд 4&quot;/&gt;&lt;property id=&quot;20307&quot; value=&quot;258&quot;/&gt;&lt;/object&gt;&lt;object type=&quot;3&quot; unique_id=&quot;10042&quot;&gt;&lt;property id=&quot;20148&quot; value=&quot;5&quot;/&gt;&lt;property id=&quot;20300&quot; value=&quot;Слайд 7&quot;/&gt;&lt;property id=&quot;20307&quot; value=&quot;259&quot;/&gt;&lt;/object&gt;&lt;object type=&quot;3&quot; unique_id=&quot;10043&quot;&gt;&lt;property id=&quot;20148&quot; value=&quot;5&quot;/&gt;&lt;property id=&quot;20300&quot; value=&quot;Слайд 9&quot;/&gt;&lt;property id=&quot;20307&quot; value=&quot;260&quot;/&gt;&lt;/object&gt;&lt;object type=&quot;3&quot; unique_id=&quot;10044&quot;&gt;&lt;property id=&quot;20148&quot; value=&quot;5&quot;/&gt;&lt;property id=&quot;20300&quot; value=&quot;Слайд 3&quot;/&gt;&lt;property id=&quot;20307&quot; value=&quot;261&quot;/&gt;&lt;/object&gt;&lt;object type=&quot;3&quot; unique_id=&quot;10045&quot;&gt;&lt;property id=&quot;20148&quot; value=&quot;5&quot;/&gt;&lt;property id=&quot;20300&quot; value=&quot;Слайд 5&quot;/&gt;&lt;property id=&quot;20307&quot; value=&quot;262&quot;/&gt;&lt;/object&gt;&lt;object type=&quot;3&quot; unique_id=&quot;10046&quot;&gt;&lt;property id=&quot;20148&quot; value=&quot;5&quot;/&gt;&lt;property id=&quot;20300&quot; value=&quot;Слайд 19 - &amp;quot;Интернет-источники&amp;quot;&quot;/&gt;&lt;property id=&quot;20307&quot; value=&quot;257&quot;/&gt;&lt;/object&gt;&lt;object type=&quot;3&quot; unique_id=&quot;10047&quot;&gt;&lt;property id=&quot;20148&quot; value=&quot;5&quot;/&gt;&lt;property id=&quot;20300&quot; value=&quot;Слайд 2 - &amp;quot;План урока:&amp;quot;&quot;/&gt;&lt;property id=&quot;20307&quot; value=&quot;263&quot;/&gt;&lt;/object&gt;&lt;object type=&quot;3&quot; unique_id=&quot;10048&quot;&gt;&lt;property id=&quot;20148&quot; value=&quot;5&quot;/&gt;&lt;property id=&quot;20300&quot; value=&quot;Слайд 6&quot;/&gt;&lt;property id=&quot;20307&quot; value=&quot;275&quot;/&gt;&lt;/object&gt;&lt;object type=&quot;3&quot; unique_id=&quot;10049&quot;&gt;&lt;property id=&quot;20148&quot; value=&quot;5&quot;/&gt;&lt;property id=&quot;20300&quot; value=&quot;Слайд 8&quot;/&gt;&lt;property id=&quot;20307&quot; value=&quot;264&quot;/&gt;&lt;/object&gt;&lt;object type=&quot;3&quot; unique_id=&quot;10050&quot;&gt;&lt;property id=&quot;20148&quot; value=&quot;5&quot;/&gt;&lt;property id=&quot;20300&quot; value=&quot;Слайд 10&quot;/&gt;&lt;property id=&quot;20307&quot; value=&quot;265&quot;/&gt;&lt;/object&gt;&lt;object type=&quot;3&quot; unique_id=&quot;10051&quot;&gt;&lt;property id=&quot;20148&quot; value=&quot;5&quot;/&gt;&lt;property id=&quot;20300&quot; value=&quot;Слайд 11&quot;/&gt;&lt;property id=&quot;20307&quot; value=&quot;267&quot;/&gt;&lt;/object&gt;&lt;object type=&quot;3&quot; unique_id=&quot;10052&quot;&gt;&lt;property id=&quot;20148&quot; value=&quot;5&quot;/&gt;&lt;property id=&quot;20300&quot; value=&quot;Слайд 12&quot;/&gt;&lt;property id=&quot;20307&quot; value=&quot;266&quot;/&gt;&lt;/object&gt;&lt;object type=&quot;3&quot; unique_id=&quot;10053&quot;&gt;&lt;property id=&quot;20148&quot; value=&quot;5&quot;/&gt;&lt;property id=&quot;20300&quot; value=&quot;Слайд 13&quot;/&gt;&lt;property id=&quot;20307&quot; value=&quot;269&quot;/&gt;&lt;/object&gt;&lt;object type=&quot;3&quot; unique_id=&quot;10054&quot;&gt;&lt;property id=&quot;20148&quot; value=&quot;5&quot;/&gt;&lt;property id=&quot;20300&quot; value=&quot;Слайд 14&quot;/&gt;&lt;property id=&quot;20307&quot; value=&quot;270&quot;/&gt;&lt;/object&gt;&lt;object type=&quot;3&quot; unique_id=&quot;10055&quot;&gt;&lt;property id=&quot;20148&quot; value=&quot;5&quot;/&gt;&lt;property id=&quot;20300&quot; value=&quot;Слайд 15&quot;/&gt;&lt;property id=&quot;20307&quot; value=&quot;271&quot;/&gt;&lt;/object&gt;&lt;object type=&quot;3&quot; unique_id=&quot;10056&quot;&gt;&lt;property id=&quot;20148&quot; value=&quot;5&quot;/&gt;&lt;property id=&quot;20300&quot; value=&quot;Слайд 16&quot;/&gt;&lt;property id=&quot;20307&quot; value=&quot;272&quot;/&gt;&lt;/object&gt;&lt;object type=&quot;3&quot; unique_id=&quot;10057&quot;&gt;&lt;property id=&quot;20148&quot; value=&quot;5&quot;/&gt;&lt;property id=&quot;20300&quot; value=&quot;Слайд 17&quot;/&gt;&lt;property id=&quot;20307&quot; value=&quot;273&quot;/&gt;&lt;/object&gt;&lt;object type=&quot;3&quot; unique_id=&quot;10058&quot;&gt;&lt;property id=&quot;20148&quot; value=&quot;5&quot;/&gt;&lt;property id=&quot;20300&quot; value=&quot;Слайд 18&quot;/&gt;&lt;property id=&quot;20307&quot; value=&quot;27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662</Words>
  <Application>Microsoft Office PowerPoint</Application>
  <PresentationFormat>Экран (4:3)</PresentationFormat>
  <Paragraphs>149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План урока: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Интернет-источники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2012-05-29T07:31:12Z</dcterms:created>
  <dcterms:modified xsi:type="dcterms:W3CDTF">2018-11-12T06:14:00Z</dcterms:modified>
</cp:coreProperties>
</file>