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3" r:id="rId4"/>
    <p:sldId id="261" r:id="rId5"/>
    <p:sldId id="258" r:id="rId6"/>
    <p:sldId id="262" r:id="rId7"/>
    <p:sldId id="275" r:id="rId8"/>
    <p:sldId id="259" r:id="rId9"/>
    <p:sldId id="264" r:id="rId10"/>
    <p:sldId id="260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57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D7F4-D9FA-45ED-8AEE-B3BC21EF10CC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sian-travels.ru/foto2/shyrotka/g_3.php?number=3" TargetMode="External"/><Relationship Id="rId3" Type="http://schemas.openxmlformats.org/officeDocument/2006/relationships/hyperlink" Target="http://www.angel-killmysoulkillme.net/2012/02/15-2009.html" TargetMode="External"/><Relationship Id="rId7" Type="http://schemas.openxmlformats.org/officeDocument/2006/relationships/hyperlink" Target="http://good-fon.ru/gdefon/allwallpapers/full/257113-newwallpapers" TargetMode="External"/><Relationship Id="rId2" Type="http://schemas.openxmlformats.org/officeDocument/2006/relationships/hyperlink" Target="http://www.khabphoto.ru/gallery.php?gallery_id=334&amp;mode=jour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ta.ru/wallpapers/get/id/1007/resolution/320x480" TargetMode="External"/><Relationship Id="rId11" Type="http://schemas.openxmlformats.org/officeDocument/2006/relationships/hyperlink" Target="http://travel.ria.ru/photo/20101217/222973526_2.html" TargetMode="External"/><Relationship Id="rId5" Type="http://schemas.openxmlformats.org/officeDocument/2006/relationships/hyperlink" Target="http://rsnews.net/index.phtml?show=article&amp;id=7303&amp;lang=RUS" TargetMode="External"/><Relationship Id="rId10" Type="http://schemas.openxmlformats.org/officeDocument/2006/relationships/hyperlink" Target="http://my-sedovo.narod.ru/RPUACOM.html" TargetMode="External"/><Relationship Id="rId4" Type="http://schemas.openxmlformats.org/officeDocument/2006/relationships/hyperlink" Target="http://900igr.net/kartinki/geografija/Bezmolvnaja-Arktika/062-Problemy-Arktiki.html" TargetMode="External"/><Relationship Id="rId9" Type="http://schemas.openxmlformats.org/officeDocument/2006/relationships/hyperlink" Target="http://900igr.net/fotografii/geografija/Bezmolvnaja-Arktika/049-Zapovednik-Ostrov-Vrangelj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.kinopoisk.ru/im/kadr/5/7/7/kinopoisk.ru-Arctic-Tale-57752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3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643050"/>
            <a:ext cx="8001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002060"/>
                </a:solidFill>
                <a:latin typeface="Book Antiqua" pitchFamily="18" charset="0"/>
              </a:rPr>
              <a:t>АРКТИКА</a:t>
            </a:r>
            <a:endParaRPr lang="ru-RU" sz="115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2 из 1558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571480"/>
            <a:ext cx="5398598" cy="3595689"/>
          </a:xfrm>
          <a:prstGeom prst="rect">
            <a:avLst/>
          </a:prstGeom>
          <a:noFill/>
        </p:spPr>
      </p:pic>
      <p:pic>
        <p:nvPicPr>
          <p:cNvPr id="18434" name="Picture 2" descr="Картинка 14 из 1034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14752"/>
            <a:ext cx="3857652" cy="28878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Моржам и тюленям не даёт замёрзнуть толстый слой подкожного жира.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а 53 из 2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5461" y="3786190"/>
            <a:ext cx="4310919" cy="28146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скалистых берегах – птичьи базары,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гнездится множество морских птиц: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топорики, кайры, тупики, чайки, гаги.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а 20 из 29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5072098" cy="3804074"/>
          </a:xfrm>
          <a:prstGeom prst="rect">
            <a:avLst/>
          </a:prstGeom>
          <a:noFill/>
        </p:spPr>
      </p:pic>
      <p:pic>
        <p:nvPicPr>
          <p:cNvPr id="11268" name="Picture 4" descr="Картинка 6 из 29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286124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водах северных морей, где проходят тёплые течения, обитает великолепное животное – гренландский кит.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ekatop.com/wp-content/uploads/2011/04/animal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7271935" cy="55869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ДОПОЛНИ  РАССКАЗ  О ЖИВОТНОМ МИРЕ АРКТИКИ</a:t>
            </a:r>
            <a:endParaRPr lang="ru-RU" sz="2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Животных арктической зоны кормит ….         Морскими водорослями питаются …      , а ими - …. Основная пища и животных – это …      На скалистых берегах собираются …         , …          и …            , здесь они выводят …                 . Птиц с необычными клювами называют ….           . Все звери – прекрасные …           . От холода их защищает …                 .         Это …           и ….          . На тюленей охотятся …           У них длинная  густая шерсть …           цвета                 и …               лапы, чтобы удобнее было…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1214422"/>
            <a:ext cx="93006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1714488"/>
            <a:ext cx="1056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72" y="1714488"/>
            <a:ext cx="103105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2214554"/>
            <a:ext cx="94769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2571744"/>
            <a:ext cx="108395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чайки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571744"/>
            <a:ext cx="11265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кайры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571744"/>
            <a:ext cx="13436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гагарки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071810"/>
            <a:ext cx="176727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500438"/>
            <a:ext cx="12683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тупики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857628"/>
            <a:ext cx="13404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пловцы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3857628"/>
            <a:ext cx="1763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слой жира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4214818"/>
            <a:ext cx="121219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моржи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4214818"/>
            <a:ext cx="13235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тюлени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8082" y="4286256"/>
            <a:ext cx="14458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4714884"/>
            <a:ext cx="11985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5143512"/>
            <a:ext cx="153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715016"/>
            <a:ext cx="48747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передвигаться по льду и снегу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ДОПОЛНИ  РАССКАЗ  О РАСТИТЕЛЬНОМ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МИРЕ АРКТИКИ</a:t>
            </a:r>
            <a:endParaRPr lang="ru-RU" sz="2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островах прямо на голых ….       встречаются ….                     , они очень … Также приспособились к жизни на камнях …  и ….                        . В толще воды, не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покрытой …             , большое количество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785926"/>
            <a:ext cx="16430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камнях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285992"/>
            <a:ext cx="25717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2214554"/>
            <a:ext cx="13573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586" y="2786058"/>
            <a:ext cx="9287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мхи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286124"/>
            <a:ext cx="28575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полярные маки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929066"/>
            <a:ext cx="16430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72008"/>
            <a:ext cx="25717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водорослей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78632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не является коренным жителем Арктики, но она всегда привлекала людей своей загадочностью. На островах и во льдах Северного Ледовитого океана работают научные станции.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а 4 из 35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500174"/>
            <a:ext cx="4357718" cy="3262157"/>
          </a:xfrm>
          <a:prstGeom prst="rect">
            <a:avLst/>
          </a:prstGeom>
          <a:noFill/>
        </p:spPr>
      </p:pic>
      <p:pic>
        <p:nvPicPr>
          <p:cNvPr id="6148" name="Picture 4" descr="Картинка 48 из 35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496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Проложен северный морской путь, так идут караваны судов.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а 3 из 3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14422"/>
            <a:ext cx="6500858" cy="5428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85789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занимаются рыболовством, охотой.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1 из 28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7"/>
            <a:ext cx="8643998" cy="54734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5 из 2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7567245" cy="45005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редких животных, ограничение рыбной ловли, создание заповедников.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6215082"/>
            <a:ext cx="28575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ОСТРОВ ВРАНГЕЛЯ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3714752"/>
            <a:ext cx="350046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Организован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1976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году. На остров прилетает большое количество птиц для гнездовья. Здесь можно встретить редкую птицу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чайку.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острове обитает самое крупное из копытных животных Арктики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овцебык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Это единственное место, где гнездятся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белые гуси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2149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ОТГАДАЙ КРОССВОРД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42873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428868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92906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42913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192880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42873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42873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42873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142873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192880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92880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42913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392906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3929066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442913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442913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442913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3429000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2428868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2428868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57620" y="2428868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2428868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7686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7620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554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57752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7422" y="142873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2928934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192880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192880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57554" y="2428868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0" y="2428868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7686" y="2428868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7554" y="2928934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57620" y="2928934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57686" y="2928934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57620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57686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57752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57752" y="2928934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57752" y="2428868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7686" y="142873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2928934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57422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57554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7950" y="3429000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392906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7554" y="392906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57686" y="442913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57620" y="442913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42913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357422" y="442913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57554" y="142873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1428736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57554" y="1928802"/>
            <a:ext cx="50006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57554" y="1928802"/>
            <a:ext cx="50006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4294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ПРОВЕРИМ ДОМАШНЕЕ ЗАДАНИЕ</a:t>
            </a:r>
            <a:endParaRPr lang="ru-RU" sz="2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4714908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большое озеро в России 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Онежское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Каспийское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Река, впадающая в Каспийское море 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Волга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Кама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Река, соединяющая озеро Байкал с Северным Ледовитым океаном 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Енисей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Обь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Лена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Самая длинная река России 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Волга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Лена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Обь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 список Всемирного наследия внесено: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Белое море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Озеро Байкал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785794"/>
            <a:ext cx="38576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Какие озёра в народе называют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Онего-батюшко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Ладога-матушка»: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Аральское и Каспийское моря</a:t>
            </a:r>
          </a:p>
          <a:p>
            <a:pPr marL="342900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Ладожское и Онежское озёра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3214686"/>
            <a:ext cx="250033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http://www.khabphoto.ru/gallery.php?gallery_id=334&amp;mode=journal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http://www.angel-killmysoulkillme.net/2012/02/15-2009.html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http://900igr.net/kartinki/geografija/Bezmolvnaja-Arktika/062-Problemy-Arktiki.html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http://rsnews.net/index.phtml?show=article&amp;id=7303&amp;lang=RUS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http://www.mota.ru/wallpapers/get/id/1007/resolution/320x480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http://good-fon.ru/gdefon/allwallpapers/full/257113-newwallpapers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http://www.russian-travels.ru/foto2/shyrotka/g_3.php?number=3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http://900igr.net/fotografii/geografija/Bezmolvnaja-Arktika/049-Zapovednik-Ostrov-Vrangelja.html</a:t>
            </a:r>
            <a:r>
              <a:rPr lang="en-US" dirty="0" smtClean="0"/>
              <a:t>  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http://my-sedovo.narod.ru/RPUACOM.html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http://travel.ria.ru/photo/20101217/222973526_2.html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8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0105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АРКТИКА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центральная часть Северного Ледовитого океана с островами и прилегающими побережьями материков.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0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Климат этой полярной области очень разнообразен. Холодные порывистые ветры гуляют по безмолвным снежным просторам. Здесь долгая и холодная зима и короткое холодное лето.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0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751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428604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Белыми пустынями называют огромное пространство Севера, где только льды да снега. Всё белым-бело до боли в глазах.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Арктике несколько месяцев не заходит солнце – продолжается полярный день. Зимой наступает полярная ночь: темным-темно и совсем холодно.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857232"/>
            <a:ext cx="464347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за чудо-чудеса: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Загорелись небеса!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Ой, горит-пылает пламя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сверкающими льдами!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зажёг огонь чудесный,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Золотой костёр небесный?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Никого за тучей нет.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 неба льётся свет.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929330"/>
            <a:ext cx="37862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СЕВЕРОЕ СИЯНИЕ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а 2 из 277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18895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а 25 из 1034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6373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786322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Великан Арктики – белый медведь – сутками бродит по снежной пустыне в поисках добычи.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Полярные медведи – самые сильные и крупные животные Арктики, на них никто не нападает.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14351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Огромные белые медведи имеют великолепный нюх и могут очень быстро бегать по льду, преследуя жертву. Он так силён, что может убить человека одним ударом лапы.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а 8 из 11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44742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41&quot;&gt;&lt;property id=&quot;20148&quot; value=&quot;5&quot;/&gt;&lt;property id=&quot;20300&quot; value=&quot;Слайд 4&quot;/&gt;&lt;property id=&quot;20307&quot; value=&quot;258&quot;/&gt;&lt;/object&gt;&lt;object type=&quot;3&quot; unique_id=&quot;10042&quot;&gt;&lt;property id=&quot;20148&quot; value=&quot;5&quot;/&gt;&lt;property id=&quot;20300&quot; value=&quot;Слайд 7&quot;/&gt;&lt;property id=&quot;20307&quot; value=&quot;259&quot;/&gt;&lt;/object&gt;&lt;object type=&quot;3&quot; unique_id=&quot;10043&quot;&gt;&lt;property id=&quot;20148&quot; value=&quot;5&quot;/&gt;&lt;property id=&quot;20300&quot; value=&quot;Слайд 9&quot;/&gt;&lt;property id=&quot;20307&quot; value=&quot;260&quot;/&gt;&lt;/object&gt;&lt;object type=&quot;3&quot; unique_id=&quot;10044&quot;&gt;&lt;property id=&quot;20148&quot; value=&quot;5&quot;/&gt;&lt;property id=&quot;20300&quot; value=&quot;Слайд 3&quot;/&gt;&lt;property id=&quot;20307&quot; value=&quot;261&quot;/&gt;&lt;/object&gt;&lt;object type=&quot;3&quot; unique_id=&quot;10045&quot;&gt;&lt;property id=&quot;20148&quot; value=&quot;5&quot;/&gt;&lt;property id=&quot;20300&quot; value=&quot;Слайд 5&quot;/&gt;&lt;property id=&quot;20307&quot; value=&quot;262&quot;/&gt;&lt;/object&gt;&lt;object type=&quot;3&quot; unique_id=&quot;10046&quot;&gt;&lt;property id=&quot;20148&quot; value=&quot;5&quot;/&gt;&lt;property id=&quot;20300&quot; value=&quot;Слайд 19 - &amp;quot;Интернет-источники&amp;quot;&quot;/&gt;&lt;property id=&quot;20307&quot; value=&quot;257&quot;/&gt;&lt;/object&gt;&lt;object type=&quot;3&quot; unique_id=&quot;10047&quot;&gt;&lt;property id=&quot;20148&quot; value=&quot;5&quot;/&gt;&lt;property id=&quot;20300&quot; value=&quot;Слайд 2 - &amp;quot;План урока:&amp;quot;&quot;/&gt;&lt;property id=&quot;20307&quot; value=&quot;263&quot;/&gt;&lt;/object&gt;&lt;object type=&quot;3&quot; unique_id=&quot;10048&quot;&gt;&lt;property id=&quot;20148&quot; value=&quot;5&quot;/&gt;&lt;property id=&quot;20300&quot; value=&quot;Слайд 6&quot;/&gt;&lt;property id=&quot;20307&quot; value=&quot;275&quot;/&gt;&lt;/object&gt;&lt;object type=&quot;3&quot; unique_id=&quot;10049&quot;&gt;&lt;property id=&quot;20148&quot; value=&quot;5&quot;/&gt;&lt;property id=&quot;20300&quot; value=&quot;Слайд 8&quot;/&gt;&lt;property id=&quot;20307&quot; value=&quot;264&quot;/&gt;&lt;/object&gt;&lt;object type=&quot;3&quot; unique_id=&quot;10050&quot;&gt;&lt;property id=&quot;20148&quot; value=&quot;5&quot;/&gt;&lt;property id=&quot;20300&quot; value=&quot;Слайд 10&quot;/&gt;&lt;property id=&quot;20307&quot; value=&quot;265&quot;/&gt;&lt;/object&gt;&lt;object type=&quot;3&quot; unique_id=&quot;10051&quot;&gt;&lt;property id=&quot;20148&quot; value=&quot;5&quot;/&gt;&lt;property id=&quot;20300&quot; value=&quot;Слайд 11&quot;/&gt;&lt;property id=&quot;20307&quot; value=&quot;267&quot;/&gt;&lt;/object&gt;&lt;object type=&quot;3&quot; unique_id=&quot;10052&quot;&gt;&lt;property id=&quot;20148&quot; value=&quot;5&quot;/&gt;&lt;property id=&quot;20300&quot; value=&quot;Слайд 12&quot;/&gt;&lt;property id=&quot;20307&quot; value=&quot;266&quot;/&gt;&lt;/object&gt;&lt;object type=&quot;3&quot; unique_id=&quot;10053&quot;&gt;&lt;property id=&quot;20148&quot; value=&quot;5&quot;/&gt;&lt;property id=&quot;20300&quot; value=&quot;Слайд 13&quot;/&gt;&lt;property id=&quot;20307&quot; value=&quot;269&quot;/&gt;&lt;/object&gt;&lt;object type=&quot;3&quot; unique_id=&quot;10054&quot;&gt;&lt;property id=&quot;20148&quot; value=&quot;5&quot;/&gt;&lt;property id=&quot;20300&quot; value=&quot;Слайд 14&quot;/&gt;&lt;property id=&quot;20307&quot; value=&quot;270&quot;/&gt;&lt;/object&gt;&lt;object type=&quot;3&quot; unique_id=&quot;10055&quot;&gt;&lt;property id=&quot;20148&quot; value=&quot;5&quot;/&gt;&lt;property id=&quot;20300&quot; value=&quot;Слайд 15&quot;/&gt;&lt;property id=&quot;20307&quot; value=&quot;271&quot;/&gt;&lt;/object&gt;&lt;object type=&quot;3&quot; unique_id=&quot;10056&quot;&gt;&lt;property id=&quot;20148&quot; value=&quot;5&quot;/&gt;&lt;property id=&quot;20300&quot; value=&quot;Слайд 16&quot;/&gt;&lt;property id=&quot;20307&quot; value=&quot;272&quot;/&gt;&lt;/object&gt;&lt;object type=&quot;3&quot; unique_id=&quot;10057&quot;&gt;&lt;property id=&quot;20148&quot; value=&quot;5&quot;/&gt;&lt;property id=&quot;20300&quot; value=&quot;Слайд 17&quot;/&gt;&lt;property id=&quot;20307&quot; value=&quot;273&quot;/&gt;&lt;/object&gt;&lt;object type=&quot;3&quot; unique_id=&quot;10058&quot;&gt;&lt;property id=&quot;20148&quot; value=&quot;5&quot;/&gt;&lt;property id=&quot;20300&quot; value=&quot;Слайд 1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662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План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Интернет-источники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2012-05-29T07:31:12Z</dcterms:created>
  <dcterms:modified xsi:type="dcterms:W3CDTF">2018-11-12T06:14:00Z</dcterms:modified>
</cp:coreProperties>
</file>