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311C-8BF9-441C-BDEF-1F3D0C4D3436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7BD57-1CD2-4830-8A60-BC5594BC57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5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7BD57-1CD2-4830-8A60-BC5594BC5793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888606-F021-4ED0-A0CB-7D43D317D025}" type="datetimeFigureOut">
              <a:rPr lang="ru-RU" smtClean="0"/>
              <a:pPr/>
              <a:t>09.12.2017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DF4341-A10A-4D98-890A-825C70E370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8900" dirty="0" smtClean="0"/>
              <a:t>    </a:t>
            </a:r>
            <a:r>
              <a:rPr sz="8900" dirty="0" smtClean="0">
                <a:latin typeface="Algerian" pitchFamily="82" charset="0"/>
              </a:rPr>
              <a:t>Road </a:t>
            </a:r>
            <a:r>
              <a:rPr lang="ru-RU" sz="8900" smtClean="0">
                <a:latin typeface="Algerian" pitchFamily="82" charset="0"/>
              </a:rPr>
              <a:t>  </a:t>
            </a:r>
            <a:br>
              <a:rPr lang="ru-RU" sz="8900" smtClean="0">
                <a:latin typeface="Algerian" pitchFamily="82" charset="0"/>
              </a:rPr>
            </a:br>
            <a:r>
              <a:rPr lang="ru-RU" sz="8900">
                <a:latin typeface="Algerian" pitchFamily="82" charset="0"/>
              </a:rPr>
              <a:t> </a:t>
            </a:r>
            <a:r>
              <a:rPr lang="ru-RU" sz="8900" smtClean="0">
                <a:latin typeface="Algerian" pitchFamily="82" charset="0"/>
              </a:rPr>
              <a:t>          </a:t>
            </a:r>
            <a:r>
              <a:rPr sz="8900" smtClean="0">
                <a:latin typeface="Algerian" pitchFamily="82" charset="0"/>
              </a:rPr>
              <a:t>safety </a:t>
            </a:r>
            <a:endParaRPr lang="ru-RU" sz="89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No parking</a:t>
            </a:r>
            <a:endParaRPr lang="ru-RU" dirty="0"/>
          </a:p>
        </p:txBody>
      </p:sp>
      <p:pic>
        <p:nvPicPr>
          <p:cNvPr id="4" name="Содержимое 3" descr="4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357298"/>
            <a:ext cx="5572163" cy="4429156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Maintenance</a:t>
            </a:r>
            <a:endParaRPr lang="ru-RU" dirty="0"/>
          </a:p>
        </p:txBody>
      </p:sp>
      <p:pic>
        <p:nvPicPr>
          <p:cNvPr id="4" name="Содержимое 3" descr="4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214422"/>
            <a:ext cx="5500726" cy="4714908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Main road</a:t>
            </a:r>
            <a:endParaRPr lang="ru-RU" dirty="0"/>
          </a:p>
        </p:txBody>
      </p:sp>
      <p:pic>
        <p:nvPicPr>
          <p:cNvPr id="4" name="Содержимое 3" descr="4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214422"/>
            <a:ext cx="5500725" cy="4429156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Stopping is prohibited</a:t>
            </a:r>
            <a:endParaRPr lang="ru-RU" dirty="0"/>
          </a:p>
        </p:txBody>
      </p:sp>
      <p:pic>
        <p:nvPicPr>
          <p:cNvPr id="4" name="Содержимое 3" descr="4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5" y="1500174"/>
            <a:ext cx="5518168" cy="3729051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Power point</a:t>
            </a:r>
            <a:endParaRPr lang="ru-RU" dirty="0"/>
          </a:p>
        </p:txBody>
      </p:sp>
      <p:pic>
        <p:nvPicPr>
          <p:cNvPr id="4" name="Содержимое 3" descr="4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428736"/>
            <a:ext cx="5857915" cy="3800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Beeping is prohibited</a:t>
            </a:r>
            <a:endParaRPr lang="ru-RU" dirty="0"/>
          </a:p>
        </p:txBody>
      </p:sp>
      <p:pic>
        <p:nvPicPr>
          <p:cNvPr id="4" name="Содержимое 3" descr="4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857364"/>
            <a:ext cx="5857915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Wild animals</a:t>
            </a:r>
            <a:endParaRPr lang="ru-RU" dirty="0"/>
          </a:p>
        </p:txBody>
      </p:sp>
      <p:pic>
        <p:nvPicPr>
          <p:cNvPr id="4" name="Содержимое 3" descr="4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7" y="1643050"/>
            <a:ext cx="5572164" cy="4429156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</a:t>
            </a:r>
            <a:endParaRPr lang="ru-RU" dirty="0"/>
          </a:p>
        </p:txBody>
      </p:sp>
      <p:pic>
        <p:nvPicPr>
          <p:cNvPr id="4" name="Содержимое 3" descr="4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714488"/>
            <a:ext cx="5500725" cy="392909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Children!</a:t>
            </a:r>
            <a:endParaRPr lang="ru-RU" dirty="0"/>
          </a:p>
        </p:txBody>
      </p:sp>
      <p:pic>
        <p:nvPicPr>
          <p:cNvPr id="4" name="Содержимое 3" descr="4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714488"/>
            <a:ext cx="5715039" cy="378621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Highway</a:t>
            </a:r>
            <a:endParaRPr lang="ru-RU" dirty="0"/>
          </a:p>
        </p:txBody>
      </p:sp>
      <p:pic>
        <p:nvPicPr>
          <p:cNvPr id="4" name="Содержимое 3" descr="4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357298"/>
            <a:ext cx="5359271" cy="407196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the road only at traffic lights</a:t>
            </a:r>
            <a:endParaRPr lang="ru-RU" dirty="0"/>
          </a:p>
        </p:txBody>
      </p:sp>
      <p:pic>
        <p:nvPicPr>
          <p:cNvPr id="4" name="Содержимое 3" descr="keks (1)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285860"/>
            <a:ext cx="4270768" cy="542928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Parking Zone</a:t>
            </a:r>
            <a:endParaRPr lang="ru-RU" dirty="0"/>
          </a:p>
        </p:txBody>
      </p:sp>
      <p:pic>
        <p:nvPicPr>
          <p:cNvPr id="4" name="Содержимое 3" descr="4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214422"/>
            <a:ext cx="6215106" cy="435771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Slippery road</a:t>
            </a:r>
            <a:endParaRPr lang="ru-RU" dirty="0"/>
          </a:p>
        </p:txBody>
      </p:sp>
      <p:pic>
        <p:nvPicPr>
          <p:cNvPr id="4" name="Содержимое 3" descr="4q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571612"/>
            <a:ext cx="5500726" cy="400052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Give way</a:t>
            </a:r>
            <a:endParaRPr lang="ru-RU" dirty="0"/>
          </a:p>
        </p:txBody>
      </p:sp>
      <p:pic>
        <p:nvPicPr>
          <p:cNvPr id="4" name="Содержимое 3" descr="4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1714488"/>
            <a:ext cx="4875227" cy="3857652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The End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the road at a pedestrian crossing</a:t>
            </a:r>
            <a:endParaRPr lang="ru-RU" dirty="0"/>
          </a:p>
        </p:txBody>
      </p:sp>
      <p:pic>
        <p:nvPicPr>
          <p:cNvPr id="6" name="Содержимое 5" descr="0017-024-Nam-neobkhodim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500174"/>
            <a:ext cx="5434642" cy="4800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Don’t cross the road in front of the bus </a:t>
            </a:r>
            <a:endParaRPr lang="ru-RU" dirty="0"/>
          </a:p>
        </p:txBody>
      </p:sp>
      <p:pic>
        <p:nvPicPr>
          <p:cNvPr id="4" name="Содержимое 3" descr="dr_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785926"/>
            <a:ext cx="6816268" cy="48006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Children! Do not play on the road!</a:t>
            </a:r>
            <a:endParaRPr lang="ru-RU" dirty="0"/>
          </a:p>
        </p:txBody>
      </p:sp>
      <p:pic>
        <p:nvPicPr>
          <p:cNvPr id="4" name="Содержимое 3" descr="road_traffic_for_children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428736"/>
            <a:ext cx="6429420" cy="4214842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Minimum speed limit  </a:t>
            </a:r>
            <a:endParaRPr lang="ru-RU" dirty="0"/>
          </a:p>
        </p:txBody>
      </p:sp>
      <p:pic>
        <p:nvPicPr>
          <p:cNvPr id="4" name="Содержимое 3" descr="4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428736"/>
            <a:ext cx="5018102" cy="450059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Intersection with tram line </a:t>
            </a:r>
            <a:endParaRPr lang="ru-RU" dirty="0"/>
          </a:p>
        </p:txBody>
      </p:sp>
      <p:pic>
        <p:nvPicPr>
          <p:cNvPr id="4" name="Содержимое 3" descr="4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857364"/>
            <a:ext cx="5715040" cy="407196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No passing</a:t>
            </a:r>
            <a:endParaRPr lang="ru-RU" dirty="0"/>
          </a:p>
        </p:txBody>
      </p:sp>
      <p:pic>
        <p:nvPicPr>
          <p:cNvPr id="4" name="Содержимое 3" descr="4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857364"/>
            <a:ext cx="5786478" cy="421484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Dangerous Turn.</a:t>
            </a:r>
            <a:endParaRPr lang="ru-RU" dirty="0"/>
          </a:p>
        </p:txBody>
      </p:sp>
      <p:pic>
        <p:nvPicPr>
          <p:cNvPr id="4" name="Содержимое 3" descr="4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714488"/>
            <a:ext cx="5500725" cy="421484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79</Words>
  <Application>Microsoft Office PowerPoint</Application>
  <PresentationFormat>Экран (4:3)</PresentationFormat>
  <Paragraphs>46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                           Road               safety </vt:lpstr>
      <vt:lpstr>Cross the road only at traffic lights</vt:lpstr>
      <vt:lpstr>Cross the road at a pedestrian crossing</vt:lpstr>
      <vt:lpstr>Don’t cross the road in front of the bus </vt:lpstr>
      <vt:lpstr>Children! Do not play on the road!</vt:lpstr>
      <vt:lpstr>      Minimum speed limit  </vt:lpstr>
      <vt:lpstr>  Intersection with tram line </vt:lpstr>
      <vt:lpstr>            No passing</vt:lpstr>
      <vt:lpstr>          Dangerous Turn.</vt:lpstr>
      <vt:lpstr>             No parking</vt:lpstr>
      <vt:lpstr>              Maintenance</vt:lpstr>
      <vt:lpstr>                Main road</vt:lpstr>
      <vt:lpstr>     Stopping is prohibited</vt:lpstr>
      <vt:lpstr>          Power point</vt:lpstr>
      <vt:lpstr>      Beeping is prohibited</vt:lpstr>
      <vt:lpstr>           Wild animals</vt:lpstr>
      <vt:lpstr>Emergency</vt:lpstr>
      <vt:lpstr>              Children!</vt:lpstr>
      <vt:lpstr>              Highway</vt:lpstr>
      <vt:lpstr>               Parking Zone</vt:lpstr>
      <vt:lpstr>            Slippery road</vt:lpstr>
      <vt:lpstr>              Give way</vt:lpstr>
      <vt:lpstr>                                   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</dc:title>
  <dc:creator>1</dc:creator>
  <cp:lastModifiedBy>Пользователь Windows</cp:lastModifiedBy>
  <cp:revision>15</cp:revision>
  <dcterms:created xsi:type="dcterms:W3CDTF">2011-11-14T16:01:55Z</dcterms:created>
  <dcterms:modified xsi:type="dcterms:W3CDTF">2017-12-09T17:16:27Z</dcterms:modified>
</cp:coreProperties>
</file>