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68" r:id="rId2"/>
    <p:sldId id="256" r:id="rId3"/>
    <p:sldId id="264" r:id="rId4"/>
    <p:sldId id="263" r:id="rId5"/>
    <p:sldId id="259" r:id="rId6"/>
    <p:sldId id="260" r:id="rId7"/>
    <p:sldId id="265" r:id="rId8"/>
    <p:sldId id="262" r:id="rId9"/>
    <p:sldId id="269" r:id="rId10"/>
    <p:sldId id="28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0" r:id="rId19"/>
    <p:sldId id="277" r:id="rId20"/>
    <p:sldId id="278" r:id="rId21"/>
    <p:sldId id="291" r:id="rId22"/>
    <p:sldId id="279" r:id="rId23"/>
    <p:sldId id="287" r:id="rId24"/>
    <p:sldId id="286" r:id="rId25"/>
    <p:sldId id="288" r:id="rId26"/>
    <p:sldId id="295" r:id="rId27"/>
    <p:sldId id="282" r:id="rId28"/>
    <p:sldId id="283" r:id="rId29"/>
    <p:sldId id="284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80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82362" autoAdjust="0"/>
  </p:normalViewPr>
  <p:slideViewPr>
    <p:cSldViewPr>
      <p:cViewPr>
        <p:scale>
          <a:sx n="66" d="100"/>
          <a:sy n="66" d="100"/>
        </p:scale>
        <p:origin x="-166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415E-9259-4532-8173-E092BC72F6A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0D915-2DEE-4CA6-AC8E-F45E6751B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0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1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79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randomBar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062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7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7268" y="2505670"/>
            <a:ext cx="5309467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EILAC</a:t>
            </a:r>
            <a:endParaRPr lang="en-US" sz="1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71" y="23327"/>
            <a:ext cx="4945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ALICE</a:t>
            </a:r>
            <a:endParaRPr lang="en-US" sz="1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055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7" y="-281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446" y="1802115"/>
            <a:ext cx="81200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BATIBR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9757" y="476672"/>
            <a:ext cx="927369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RABBIT</a:t>
            </a:r>
            <a:endParaRPr lang="en-US" sz="11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4784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1445868">
            <a:off x="-95173" y="1247019"/>
            <a:ext cx="92656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THRATE</a:t>
            </a:r>
            <a:endParaRPr lang="en-US" sz="1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744" y="3717032"/>
            <a:ext cx="89418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0000" b="1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THE HATTER</a:t>
            </a:r>
            <a:endParaRPr lang="en-US" sz="10000" b="1" spc="1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426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" y="54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" y="548680"/>
            <a:ext cx="91432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 </a:t>
            </a:r>
          </a:p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ARMHC </a:t>
            </a:r>
          </a:p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REHA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23" y="44082"/>
            <a:ext cx="914545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0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THE </a:t>
            </a:r>
          </a:p>
          <a:p>
            <a:pPr algn="ctr"/>
            <a:r>
              <a:rPr lang="en-US" sz="10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MARCH HARE</a:t>
            </a:r>
            <a:endParaRPr lang="en-US" sz="10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741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" y="-27384"/>
            <a:ext cx="912676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2525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</a:t>
            </a:r>
          </a:p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OUSDEROM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40" y="0"/>
            <a:ext cx="92352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THE DORMOUSE</a:t>
            </a:r>
            <a:endParaRPr lang="en-US" sz="10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176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898675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</a:t>
            </a:r>
          </a:p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RLPCEAITRLA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756" y="3719924"/>
            <a:ext cx="896448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CATERPILLAR</a:t>
            </a:r>
            <a:endParaRPr lang="en-US" sz="1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093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4480" y="0"/>
            <a:ext cx="566373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</a:t>
            </a:r>
          </a:p>
          <a:p>
            <a:pPr algn="ctr"/>
            <a:r>
              <a:rPr lang="en-US" sz="1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RALZID</a:t>
            </a:r>
            <a:endParaRPr lang="en-US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12" y="2967335"/>
            <a:ext cx="899316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LIZARD</a:t>
            </a:r>
            <a:endParaRPr lang="ru-RU" sz="11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646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83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1. Alice saw the rabbit and ran after him.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925" y="1109001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2. Alice found a little bottle</a:t>
            </a: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on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the table and drank it all.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554" y="2232583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3. She was in a very large room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With many doors in it.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7099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4.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Alice was sitting on the grass by her sister who was reading a book.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925" y="4940651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5. She fell down the hole.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00" y="5525426"/>
            <a:ext cx="9132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6. She was growing smaller and smaller.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452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72/707/72707462_Lewis_Carrol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104" y="0"/>
            <a:ext cx="36358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Lewis Carroll (the pen-name of Charles L. Dodgson) was born in the village of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Daresbury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England, on January 27, 1832. </a:t>
            </a:r>
          </a:p>
        </p:txBody>
      </p:sp>
    </p:spTree>
    <p:extLst>
      <p:ext uri="{BB962C8B-B14F-4D97-AF65-F5344CB8AC3E}">
        <p14:creationId xmlns:p14="http://schemas.microsoft.com/office/powerpoint/2010/main" val="13418727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4.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Alice was sitting on the grass by her sister who was reading a book.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1. Alice saw the rabbit and ran after him.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06" y="2690967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5. She fell down the hole.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05" y="343190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3. She was in a very large room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With many doors in it.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89" y="450912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2. Alice found a little bottle</a:t>
            </a: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on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the table and drank it all.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0" y="5766799"/>
            <a:ext cx="9132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6. She was growing smaller and smaller.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282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687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1. Alice noticed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table which had …..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legs 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4 legs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) 5 legs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r="-21951"/>
          <a:stretch/>
        </p:blipFill>
        <p:spPr bwMode="auto">
          <a:xfrm>
            <a:off x="5687999" y="0"/>
            <a:ext cx="435660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3000372"/>
            <a:ext cx="4291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AutoNum type="alphaLcParenR"/>
            </a:pP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 legs  </a:t>
            </a:r>
            <a:endParaRPr lang="ru-RU" sz="66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5826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70" y="0"/>
            <a:ext cx="4067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2.When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she opened one of the doors, she saw ……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lake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) a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garden</a:t>
            </a:r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c)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castle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75"/>
                    </a14:imgEffect>
                    <a14:imgEffect>
                      <a14:saturation sat="16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06">
            <a:off x="3923927" y="462515"/>
            <a:ext cx="522007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5643578"/>
            <a:ext cx="4842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a garden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24729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711"/>
            <a:ext cx="51480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3. Alice saw something swimming  in front of her.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It was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…</a:t>
            </a: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a) a crocodile 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a mouse    c) a cat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mages5.fanpop.com/image/photos/29400000/Empty-Backdrop-from-Alice-in-Wonderland-disney-crossover-29437362-1424-1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148267">
            <a:off x="4380278" y="354226"/>
            <a:ext cx="4792616" cy="3441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5429264"/>
            <a:ext cx="4559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a mouse </a:t>
            </a:r>
            <a:endParaRPr lang="ru-RU" sz="60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4.When  Alice came to the White Rabbit’s house, she saw…..</a:t>
            </a:r>
            <a:endParaRPr lang="ru-RU" sz="5400" b="1" dirty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  <a:p>
            <a:pPr marL="914400" lvl="0" indent="-914400">
              <a:buAutoNum type="alphaLcParenR"/>
            </a:pPr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little bottle </a:t>
            </a:r>
            <a:endParaRPr lang="ru-RU" sz="5400" b="1" dirty="0" smtClean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  <a:p>
            <a:pPr lvl="0"/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b)</a:t>
            </a:r>
            <a:r>
              <a:rPr lang="ru-RU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little cake          </a:t>
            </a:r>
            <a:endParaRPr lang="ru-RU" sz="5400" b="1" dirty="0" smtClean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  <a:p>
            <a:pPr lvl="0"/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c</a:t>
            </a:r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) Marry Ann</a:t>
            </a:r>
            <a:endParaRPr lang="ru-RU" sz="5400" b="1" dirty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8" b="7758"/>
          <a:stretch/>
        </p:blipFill>
        <p:spPr bwMode="auto">
          <a:xfrm rot="698289">
            <a:off x="5553202" y="1628800"/>
            <a:ext cx="356120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71032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 indent="-914400">
              <a:buAutoNum type="alphaLcParenR"/>
            </a:pPr>
            <a:r>
              <a:rPr lang="en-US" sz="66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a little bottle </a:t>
            </a:r>
            <a:endParaRPr lang="ru-RU" sz="6600" b="1" dirty="0" smtClean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0714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723">
            <a:off x="4669893" y="2285209"/>
            <a:ext cx="4267757" cy="4138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watch, out of, The Rabbit, its, took, pocket, and, at, looked, it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05835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 Rabbit took a watch out of its pocket and looked at it.</a:t>
            </a:r>
            <a:endParaRPr lang="ru-RU" sz="48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80" y="2278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table,  and, a little, noticed, 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key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 gold,  she.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880" y="2420888"/>
            <a:ext cx="4428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She noticed a table and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little gold key.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74" y="1569012"/>
            <a:ext cx="4724400" cy="525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2710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6" y="-3710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Didn’t,  cats,  the Mouse, 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dogs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  like,   and.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72348"/>
            <a:ext cx="4033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 Mouse  didn’t  like  cats and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dogs</a:t>
            </a:r>
            <a:r>
              <a:rPr lang="en-US" sz="5400" dirty="0"/>
              <a:t>.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46" y="1412777"/>
            <a:ext cx="5110053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25042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Alice,  suddenly,   that,   near,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saw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 the mirror,  a bottle,   stood.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7" y="2610683"/>
            <a:ext cx="4542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Alice stood near the mirror and suddenly saw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bottle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357">
            <a:off x="4427984" y="2420888"/>
            <a:ext cx="4656223" cy="43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62900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0562" y="57077"/>
            <a:ext cx="464343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eldest boy in a family of 11 children, Carroll was very good at mathematics and won many academic prizes. He was a photographer and wrote essays, 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political pamphlets and poetry. 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snobdenie.ucoz.ru/_ph/14/2/878714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89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2913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18.privet.ru/lr/0a13b43413b092ee6d4deb337ee9964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2844" y="142852"/>
            <a:ext cx="4071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Charles Dodgson had no family, but he loved children very much. He often visited his friend’s family where there were three little girls.  </a:t>
            </a:r>
            <a:endParaRPr lang="ru-RU" sz="44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332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29256" y="0"/>
            <a:ext cx="371474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 of them Alice was four years old.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Dodgson told her about the adventures of a little girl.  Alice liked the stories very much.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89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0"/>
            <a:ext cx="32861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Alice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ten years old, she asked Charles to write down the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stories. </a:t>
            </a:r>
            <a:endParaRPr lang="ru-RU" sz="4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quandoeutinha8anos.files.wordpress.com/2010/04/carrol-a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20"/>
            <a:ext cx="4644008" cy="68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9888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906">
            <a:off x="1339790" y="-116983"/>
            <a:ext cx="5869477" cy="4405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31196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made a </a:t>
            </a: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handwritten book </a:t>
            </a:r>
          </a:p>
          <a:p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her and even draw pictures in it.</a:t>
            </a:r>
            <a:endParaRPr lang="ru-RU" sz="5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02634"/>
            <a:ext cx="40548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Charles decided to publish the book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book came out in 1865 and all the people who read it liked it very much. </a:t>
            </a:r>
            <a:endParaRPr lang="ru-RU" sz="4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3.gstatic.com/images?q=tbn:ANd9GcTOKIM1ohFM81XG6vzFDgZ4iRKgei-5GNm2fpgvrkDPzZbUnc8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5458">
            <a:off x="35553" y="510149"/>
            <a:ext cx="4510931" cy="6014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78654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9566" y="32627"/>
            <a:ext cx="51329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time of his death, 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Alice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had become the most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popular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children's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book in England,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 it is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of the most popular in the world.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imandan.com/wp-content/uploads/2011/04/Alice-wonderland-lewis-car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53"/>
            <a:ext cx="4119566" cy="64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7829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2">
      <a:dk1>
        <a:srgbClr val="FAC08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1798</TotalTime>
  <Words>576</Words>
  <Application>Microsoft Office PowerPoint</Application>
  <PresentationFormat>Экран (4:3)</PresentationFormat>
  <Paragraphs>77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Carroll</dc:title>
  <dc:creator>lenovo</dc:creator>
  <cp:lastModifiedBy>Computer</cp:lastModifiedBy>
  <cp:revision>166</cp:revision>
  <dcterms:modified xsi:type="dcterms:W3CDTF">2017-04-04T17:03:27Z</dcterms:modified>
</cp:coreProperties>
</file>