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61" r:id="rId2"/>
    <p:sldId id="256" r:id="rId3"/>
    <p:sldId id="259" r:id="rId4"/>
    <p:sldId id="258" r:id="rId5"/>
    <p:sldId id="257" r:id="rId6"/>
    <p:sldId id="262" r:id="rId7"/>
    <p:sldId id="267" r:id="rId8"/>
    <p:sldId id="270" r:id="rId9"/>
    <p:sldId id="268" r:id="rId10"/>
    <p:sldId id="264" r:id="rId11"/>
    <p:sldId id="266" r:id="rId12"/>
    <p:sldId id="282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483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69" d="100"/>
          <a:sy n="69" d="100"/>
        </p:scale>
        <p:origin x="-1416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F61C1C-E36B-4B2B-ABCE-723157CFD609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6F6753-E06E-4E45-B4D2-1F982DB4C08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11.04.2017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jpeg"/><Relationship Id="rId5" Type="http://schemas.openxmlformats.org/officeDocument/2006/relationships/image" Target="../media/image19.gif"/><Relationship Id="rId4" Type="http://schemas.openxmlformats.org/officeDocument/2006/relationships/image" Target="../media/image18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6" name="Picture 4" descr="Картинки по запросу фон для презентации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</p:spPr>
      </p:pic>
      <p:sp>
        <p:nvSpPr>
          <p:cNvPr id="3" name="Подзаголовок 2"/>
          <p:cNvSpPr txBox="1">
            <a:spLocks/>
          </p:cNvSpPr>
          <p:nvPr/>
        </p:nvSpPr>
        <p:spPr>
          <a:xfrm>
            <a:off x="1907704" y="4005064"/>
            <a:ext cx="5286375" cy="1857375"/>
          </a:xfrm>
          <a:prstGeom prst="rect">
            <a:avLst/>
          </a:prstGeom>
        </p:spPr>
        <p:txBody>
          <a:bodyPr>
            <a:normAutofit/>
          </a:bodyPr>
          <a:lstStyle/>
          <a:p>
            <a:pPr algn="ctr" fontAlgn="auto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Font typeface="Arial" pitchFamily="34" charset="0"/>
              <a:buNone/>
              <a:defRPr/>
            </a:pPr>
            <a:endParaRPr lang="ru-RU" sz="3200" dirty="0">
              <a:solidFill>
                <a:schemeClr val="tx1">
                  <a:tint val="75000"/>
                </a:schemeClr>
              </a:solidFill>
              <a:latin typeface="+mn-lt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39552" y="2204864"/>
            <a:ext cx="8064896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Тема: Б.В. </a:t>
            </a:r>
            <a:r>
              <a:rPr lang="ru-RU" sz="4000" dirty="0" err="1" smtClean="0">
                <a:latin typeface="Times New Roman" pitchFamily="18" charset="0"/>
                <a:cs typeface="Times New Roman" pitchFamily="18" charset="0"/>
              </a:rPr>
              <a:t>Заходер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. «Что красивей всего?», «Товарищам детям»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29190" y="5143512"/>
            <a:ext cx="357190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Подготовила:  Денисенко М. Е. </a:t>
            </a:r>
          </a:p>
          <a:p>
            <a:pPr lvl="0" algn="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lvl="0" algn="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МБОУ «СОШ №1 </a:t>
            </a:r>
          </a:p>
          <a:p>
            <a:pPr lvl="0" algn="r"/>
            <a:r>
              <a:rPr lang="ru-RU" sz="1600" b="1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г. Бахчисарай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Картинки по запросу фон для презентации по литерату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82"/>
            <a:ext cx="9144000" cy="6880882"/>
          </a:xfrm>
          <a:prstGeom prst="rect">
            <a:avLst/>
          </a:prstGeom>
          <a:noFill/>
        </p:spPr>
      </p:pic>
      <p:pic>
        <p:nvPicPr>
          <p:cNvPr id="20482" name="Picture 2" descr="http://allphoto.in.ua/photo/1/es200396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46625">
            <a:off x="247906" y="196052"/>
            <a:ext cx="2713613" cy="3312368"/>
          </a:xfrm>
          <a:prstGeom prst="rect">
            <a:avLst/>
          </a:prstGeom>
          <a:noFill/>
        </p:spPr>
      </p:pic>
      <p:pic>
        <p:nvPicPr>
          <p:cNvPr id="20484" name="Picture 4" descr="http://s50.radikal.ru/i128/1108/8c/6e6d834a099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47864" y="188640"/>
            <a:ext cx="2317645" cy="3384376"/>
          </a:xfrm>
          <a:prstGeom prst="rect">
            <a:avLst/>
          </a:prstGeom>
          <a:noFill/>
        </p:spPr>
      </p:pic>
      <p:pic>
        <p:nvPicPr>
          <p:cNvPr id="20486" name="Picture 6" descr="http://skupiknigi.ru/multimedia/books_covers/100447651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459524">
            <a:off x="6277525" y="143892"/>
            <a:ext cx="2376264" cy="3240360"/>
          </a:xfrm>
          <a:prstGeom prst="rect">
            <a:avLst/>
          </a:prstGeom>
          <a:noFill/>
        </p:spPr>
      </p:pic>
      <p:pic>
        <p:nvPicPr>
          <p:cNvPr id="20488" name="Picture 8" descr="http://ds910-ru.1gb.ru/uploads/images/c815aa8d0358fbafc8c54ea391673c8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1000662">
            <a:off x="623364" y="3376406"/>
            <a:ext cx="2510522" cy="3288785"/>
          </a:xfrm>
          <a:prstGeom prst="rect">
            <a:avLst/>
          </a:prstGeom>
          <a:noFill/>
        </p:spPr>
      </p:pic>
      <p:pic>
        <p:nvPicPr>
          <p:cNvPr id="20490" name="Picture 10" descr="http://bookfinder.su/ViewImage.php?isbn=9785978101225&amp;psfx=b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398814">
            <a:off x="6161947" y="3812529"/>
            <a:ext cx="2330513" cy="2920408"/>
          </a:xfrm>
          <a:prstGeom prst="rect">
            <a:avLst/>
          </a:prstGeom>
          <a:noFill/>
        </p:spPr>
      </p:pic>
      <p:pic>
        <p:nvPicPr>
          <p:cNvPr id="20492" name="Picture 12" descr="http://www.otoys.ru/picturesNew/book/b_978-5-462-01077-4_1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8992" y="3643314"/>
            <a:ext cx="2232248" cy="29720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4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4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04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Картинки по запросу фон для презентации по литерату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82"/>
            <a:ext cx="9144000" cy="6880882"/>
          </a:xfrm>
          <a:prstGeom prst="rect">
            <a:avLst/>
          </a:prstGeom>
          <a:noFill/>
        </p:spPr>
      </p:pic>
      <p:pic>
        <p:nvPicPr>
          <p:cNvPr id="24578" name="Picture 2" descr="http://www.wwww4.com/w3738/6210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276116">
            <a:off x="174409" y="181496"/>
            <a:ext cx="2337738" cy="3396463"/>
          </a:xfrm>
          <a:prstGeom prst="rect">
            <a:avLst/>
          </a:prstGeom>
          <a:noFill/>
        </p:spPr>
      </p:pic>
      <p:pic>
        <p:nvPicPr>
          <p:cNvPr id="24580" name="Picture 4" descr="http://eois.mskobr.ru/book_images/img_49220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524517">
            <a:off x="6347933" y="168116"/>
            <a:ext cx="2512349" cy="3925546"/>
          </a:xfrm>
          <a:prstGeom prst="rect">
            <a:avLst/>
          </a:prstGeom>
          <a:noFill/>
        </p:spPr>
      </p:pic>
      <p:pic>
        <p:nvPicPr>
          <p:cNvPr id="24582" name="Picture 6" descr="http://www.ru5.biz/picture/prod/img/detskie_tovary/knigi/hydojestvennaya_literatyra/rosmen/moy-lev-vsyo-vsyo-vsyo-dlya-malyshey-rosmen-zakhoder-b-v-0.gif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987824" y="260648"/>
            <a:ext cx="2808312" cy="3744416"/>
          </a:xfrm>
          <a:prstGeom prst="rect">
            <a:avLst/>
          </a:prstGeom>
          <a:noFill/>
        </p:spPr>
      </p:pic>
      <p:pic>
        <p:nvPicPr>
          <p:cNvPr id="24584" name="Picture 8" descr="http://www.bookriver.ru/img/covers/407168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20950913">
            <a:off x="827584" y="2708920"/>
            <a:ext cx="2553072" cy="3632820"/>
          </a:xfrm>
          <a:prstGeom prst="rect">
            <a:avLst/>
          </a:prstGeom>
          <a:noFill/>
        </p:spPr>
      </p:pic>
      <p:pic>
        <p:nvPicPr>
          <p:cNvPr id="24586" name="Picture 10" descr="http://pictures.bookshop.ua/TitleBooks/bs000066241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866986">
            <a:off x="4572000" y="2780928"/>
            <a:ext cx="2736304" cy="360615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4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4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фон для презентации по литерату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0882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142976" y="548680"/>
            <a:ext cx="685804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08483C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</a:p>
          <a:p>
            <a:pPr algn="ctr"/>
            <a:endParaRPr lang="ru-RU" sz="6000" b="1" dirty="0" smtClean="0">
              <a:solidFill>
                <a:srgbClr val="08483C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000" b="1" dirty="0" smtClean="0">
                <a:solidFill>
                  <a:srgbClr val="08483C"/>
                </a:solidFill>
                <a:latin typeface="Times New Roman" pitchFamily="18" charset="0"/>
                <a:cs typeface="Times New Roman" pitchFamily="18" charset="0"/>
              </a:rPr>
              <a:t>Выразительное чтение. Нарисовать то, что красивее всего.</a:t>
            </a:r>
            <a:endParaRPr lang="ru-RU" sz="4000" b="1" dirty="0">
              <a:solidFill>
                <a:srgbClr val="08483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Картинки по запросу фон для презентации по литерату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14282" y="857232"/>
            <a:ext cx="9793829" cy="49561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Случай в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лифте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Был Витя сегодня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Расстроен и зол.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Он в лифте застрял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И, плакав, сел на пол.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И всё перечитывал слово «козёл»,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Которое только что сам нацарапал…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stat20.privet.ru/lr/0d1822061cf0794f0be0e58616cd3da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72198" y="214290"/>
            <a:ext cx="2902773" cy="403244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фон для презентации по литерату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332656"/>
            <a:ext cx="8892480" cy="68634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</a:rPr>
              <a:t>                 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 САПОЖНИК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en-US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Мастер, мастер, помоги –</a:t>
            </a:r>
            <a:b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Прохудились сапоги.</a:t>
            </a: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   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Забивай покрепче 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гвозди –</a:t>
            </a:r>
            <a:b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  </a:t>
            </a:r>
            <a:r>
              <a:rPr kumimoji="0" lang="en-US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Мы пойдем сегодня</a:t>
            </a:r>
            <a:endParaRPr kumimoji="0" lang="en-US" sz="4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4400" b="1" dirty="0" smtClean="0">
                <a:solidFill>
                  <a:srgbClr val="00B05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в гости!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rgbClr val="00B050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/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</a:b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/>
            </a:r>
            <a:b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</a:b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6" name="Picture 2" descr="Картинки по запросу сапожник картинки для дет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69491" y="2285992"/>
            <a:ext cx="3174509" cy="457200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фон для презентации по литерату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1000100" y="1"/>
            <a:ext cx="8143900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СТРОИТЕЛИ</a:t>
            </a:r>
            <a:endParaRPr kumimoji="0" lang="ru-RU" sz="4400" b="0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     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Пусть не сердятся родители,</a:t>
            </a:r>
            <a:b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</a:b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     Что измажутся строители, </a:t>
            </a:r>
            <a:b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</a:b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     Потому  что тот, кто строит,</a:t>
            </a:r>
            <a:b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</a:b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     Тот чего-нибудь да стоит!</a:t>
            </a:r>
            <a:b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</a:b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     И неважно, что пока</a:t>
            </a:r>
            <a:b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</a:b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    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Этот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домик из песка!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B050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pic>
        <p:nvPicPr>
          <p:cNvPr id="25602" name="Picture 2" descr="Картинки по запросу строитель картинки для детей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214686"/>
            <a:ext cx="2263408" cy="364331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и по запросу фон для презентации по литерату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82"/>
            <a:ext cx="9144000" cy="6880882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211960" y="857233"/>
            <a:ext cx="4932040" cy="3549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Борис Владимирович </a:t>
            </a:r>
            <a:r>
              <a:rPr lang="ru-RU" sz="4400" b="1" dirty="0" err="1" smtClean="0">
                <a:latin typeface="Times New Roman" pitchFamily="18" charset="0"/>
                <a:cs typeface="Times New Roman" pitchFamily="18" charset="0"/>
              </a:rPr>
              <a:t>Заходер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родился</a:t>
            </a:r>
            <a:endParaRPr lang="en-US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9 сентября 1918г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4580" name="Picture 4" descr="Картинки по запросу борис заходер портрет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857232"/>
            <a:ext cx="4071966" cy="50292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фон для презентации по литерату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82"/>
            <a:ext cx="9144000" cy="6880882"/>
          </a:xfrm>
          <a:prstGeom prst="rect">
            <a:avLst/>
          </a:prstGeom>
          <a:noFill/>
        </p:spPr>
      </p:pic>
      <p:pic>
        <p:nvPicPr>
          <p:cNvPr id="22530" name="Picture 2" descr="http://900igr.net/datai/literatura/Zakhoder/0003-011-ZHiznennyj-i-tvorcheskij-put-Borisa-Zakhod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642918"/>
            <a:ext cx="3577580" cy="5472608"/>
          </a:xfrm>
          <a:prstGeom prst="rect">
            <a:avLst/>
          </a:prstGeom>
          <a:noFill/>
        </p:spPr>
      </p:pic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4058580" y="357166"/>
            <a:ext cx="5085420" cy="46166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Родился  в городе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2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Кагуле</a:t>
            </a:r>
            <a:r>
              <a:rPr kumimoji="0" lang="ru-RU" sz="4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в  Молдавии.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По собственному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признанию, был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очень  «приличным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2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мальчиком».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фон для презентации по литерату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82"/>
            <a:ext cx="9144000" cy="6880882"/>
          </a:xfrm>
          <a:prstGeom prst="rect">
            <a:avLst/>
          </a:prstGeom>
          <a:noFill/>
        </p:spPr>
      </p:pic>
      <p:sp>
        <p:nvSpPr>
          <p:cNvPr id="3" name="Rectangle 3"/>
          <p:cNvSpPr>
            <a:spLocks noChangeArrowheads="1"/>
          </p:cNvSpPr>
          <p:nvPr/>
        </p:nvSpPr>
        <p:spPr bwMode="auto">
          <a:xfrm>
            <a:off x="395536" y="214290"/>
            <a:ext cx="8548943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Он  не  только  не  играл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в  футбол,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но  даже  почти не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дрался.  Драться  он</a:t>
            </a:r>
            <a:r>
              <a:rPr kumimoji="0" lang="ru-RU" sz="4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</a:t>
            </a: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не  любил, 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зато всё  время  читал  и ещё  … 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очень любил  животных.</a:t>
            </a:r>
            <a:endParaRPr kumimoji="0" lang="ru-RU" sz="4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8198" name="Picture 6" descr="http://cs11079.vk.me/u29935558/141339792/x_fe8ac622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3509617"/>
            <a:ext cx="2571768" cy="334838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Картинки по запросу фон для презентации по литерату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82"/>
            <a:ext cx="9144000" cy="6880882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467544" y="404664"/>
            <a:ext cx="8966365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480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     </a:t>
            </a: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Детство писателя  прошло 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в  Москве. Его  одарённость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проявилась  рано, он  освоил 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немецкий  язык,  придумывал </a:t>
            </a:r>
            <a:endParaRPr kumimoji="0" lang="en-US" sz="4800" b="1" i="0" u="none" strike="noStrike" cap="none" normalizeH="0" baseline="0" dirty="0" smtClean="0">
              <a:ln>
                <a:noFill/>
              </a:ln>
              <a:solidFill>
                <a:srgbClr val="000000"/>
              </a:solidFill>
              <a:effectLst/>
              <a:latin typeface="Times New Roman" pitchFamily="18" charset="0"/>
              <a:ea typeface="Arial" pitchFamily="34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Arial" pitchFamily="34" charset="0"/>
                <a:cs typeface="Times New Roman" pitchFamily="18" charset="0"/>
              </a:rPr>
              <a:t> сказки  и  загадки.    </a:t>
            </a:r>
            <a:endParaRPr kumimoji="0" lang="ru-RU" sz="48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5125" name="Picture 5" descr="http://im0-tub-ru.yandex.net/i?id=165315711-05-72&amp;n=2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149080"/>
            <a:ext cx="2736304" cy="24482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Картинки по запросу фон для презентации по литературе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2882"/>
            <a:ext cx="9144000" cy="6880882"/>
          </a:xfrm>
          <a:prstGeom prst="rect">
            <a:avLst/>
          </a:prstGeom>
          <a:noFill/>
        </p:spPr>
      </p:pic>
      <p:pic>
        <p:nvPicPr>
          <p:cNvPr id="3074" name="Picture 2" descr="http://photos.wikimapia.org/p/00/02/02/64/54_bi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28" y="285728"/>
            <a:ext cx="6164811" cy="450912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7544" y="4919008"/>
            <a:ext cx="842493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 этом доме с 1960 г. по 2000 г. жил и работал писатель, поэт, переводчик Борис Владимирович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Заходер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. 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334</TotalTime>
  <Words>190</Words>
  <Application>Microsoft Office PowerPoint</Application>
  <PresentationFormat>Экран (4:3)</PresentationFormat>
  <Paragraphs>43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User</cp:lastModifiedBy>
  <cp:revision>54</cp:revision>
  <dcterms:modified xsi:type="dcterms:W3CDTF">2017-04-11T16:34:10Z</dcterms:modified>
</cp:coreProperties>
</file>