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56" r:id="rId3"/>
    <p:sldId id="259" r:id="rId4"/>
    <p:sldId id="258" r:id="rId5"/>
    <p:sldId id="257" r:id="rId6"/>
    <p:sldId id="262" r:id="rId7"/>
    <p:sldId id="267" r:id="rId8"/>
    <p:sldId id="270" r:id="rId9"/>
    <p:sldId id="268" r:id="rId10"/>
    <p:sldId id="264" r:id="rId11"/>
    <p:sldId id="266" r:id="rId12"/>
    <p:sldId id="28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83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61C1C-E36B-4B2B-ABCE-723157CFD609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F6753-E06E-4E45-B4D2-1F982DB4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1907704" y="4005064"/>
            <a:ext cx="5286375" cy="18573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204864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Тема: Б.В.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Заходер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«Что красивей всего?», «Товарищам детям»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29190" y="5143512"/>
            <a:ext cx="3571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Подготовила:  Денисенко М. Е. </a:t>
            </a:r>
          </a:p>
          <a:p>
            <a:pPr lvl="0" algn="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lvl="0" algn="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МБОУ «СОШ №1 </a:t>
            </a:r>
          </a:p>
          <a:p>
            <a:pPr lvl="0" algn="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 Бахчисарай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82"/>
            <a:ext cx="9144000" cy="6880882"/>
          </a:xfrm>
          <a:prstGeom prst="rect">
            <a:avLst/>
          </a:prstGeom>
          <a:noFill/>
        </p:spPr>
      </p:pic>
      <p:pic>
        <p:nvPicPr>
          <p:cNvPr id="20482" name="Picture 2" descr="http://allphoto.in.ua/photo/1/es20039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46625">
            <a:off x="247906" y="196052"/>
            <a:ext cx="2713613" cy="3312368"/>
          </a:xfrm>
          <a:prstGeom prst="rect">
            <a:avLst/>
          </a:prstGeom>
          <a:noFill/>
        </p:spPr>
      </p:pic>
      <p:pic>
        <p:nvPicPr>
          <p:cNvPr id="20484" name="Picture 4" descr="http://s50.radikal.ru/i128/1108/8c/6e6d834a09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188640"/>
            <a:ext cx="2317645" cy="3384376"/>
          </a:xfrm>
          <a:prstGeom prst="rect">
            <a:avLst/>
          </a:prstGeom>
          <a:noFill/>
        </p:spPr>
      </p:pic>
      <p:pic>
        <p:nvPicPr>
          <p:cNvPr id="20486" name="Picture 6" descr="http://skupiknigi.ru/multimedia/books_covers/10044765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59524">
            <a:off x="6277525" y="143892"/>
            <a:ext cx="2376264" cy="3240360"/>
          </a:xfrm>
          <a:prstGeom prst="rect">
            <a:avLst/>
          </a:prstGeom>
          <a:noFill/>
        </p:spPr>
      </p:pic>
      <p:pic>
        <p:nvPicPr>
          <p:cNvPr id="20488" name="Picture 8" descr="http://ds910-ru.1gb.ru/uploads/images/c815aa8d0358fbafc8c54ea391673c8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000662">
            <a:off x="623364" y="3376406"/>
            <a:ext cx="2510522" cy="3288785"/>
          </a:xfrm>
          <a:prstGeom prst="rect">
            <a:avLst/>
          </a:prstGeom>
          <a:noFill/>
        </p:spPr>
      </p:pic>
      <p:pic>
        <p:nvPicPr>
          <p:cNvPr id="20490" name="Picture 10" descr="http://bookfinder.su/ViewImage.php?isbn=9785978101225&amp;psfx=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398814">
            <a:off x="6161947" y="3812529"/>
            <a:ext cx="2330513" cy="2920408"/>
          </a:xfrm>
          <a:prstGeom prst="rect">
            <a:avLst/>
          </a:prstGeom>
          <a:noFill/>
        </p:spPr>
      </p:pic>
      <p:pic>
        <p:nvPicPr>
          <p:cNvPr id="20492" name="Picture 12" descr="http://www.otoys.ru/picturesNew/book/b_978-5-462-01077-4_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3643314"/>
            <a:ext cx="2232248" cy="2972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82"/>
            <a:ext cx="9144000" cy="6880882"/>
          </a:xfrm>
          <a:prstGeom prst="rect">
            <a:avLst/>
          </a:prstGeom>
          <a:noFill/>
        </p:spPr>
      </p:pic>
      <p:pic>
        <p:nvPicPr>
          <p:cNvPr id="24578" name="Picture 2" descr="http://www.wwww4.com/w3738/62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76116">
            <a:off x="174409" y="181496"/>
            <a:ext cx="2337738" cy="3396463"/>
          </a:xfrm>
          <a:prstGeom prst="rect">
            <a:avLst/>
          </a:prstGeom>
          <a:noFill/>
        </p:spPr>
      </p:pic>
      <p:pic>
        <p:nvPicPr>
          <p:cNvPr id="24580" name="Picture 4" descr="http://eois.mskobr.ru/book_images/img_4922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24517">
            <a:off x="6347933" y="168116"/>
            <a:ext cx="2512349" cy="3925546"/>
          </a:xfrm>
          <a:prstGeom prst="rect">
            <a:avLst/>
          </a:prstGeom>
          <a:noFill/>
        </p:spPr>
      </p:pic>
      <p:pic>
        <p:nvPicPr>
          <p:cNvPr id="24582" name="Picture 6" descr="http://www.ru5.biz/picture/prod/img/detskie_tovary/knigi/hydojestvennaya_literatyra/rosmen/moy-lev-vsyo-vsyo-vsyo-dlya-malyshey-rosmen-zakhoder-b-v-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260648"/>
            <a:ext cx="2808312" cy="3744416"/>
          </a:xfrm>
          <a:prstGeom prst="rect">
            <a:avLst/>
          </a:prstGeom>
          <a:noFill/>
        </p:spPr>
      </p:pic>
      <p:pic>
        <p:nvPicPr>
          <p:cNvPr id="24584" name="Picture 8" descr="http://www.bookriver.ru/img/covers/4071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50913">
            <a:off x="827584" y="2708920"/>
            <a:ext cx="2553072" cy="3632820"/>
          </a:xfrm>
          <a:prstGeom prst="rect">
            <a:avLst/>
          </a:prstGeom>
          <a:noFill/>
        </p:spPr>
      </p:pic>
      <p:pic>
        <p:nvPicPr>
          <p:cNvPr id="24586" name="Picture 10" descr="http://pictures.bookshop.ua/TitleBooks/bs00006624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866986">
            <a:off x="4572000" y="2780928"/>
            <a:ext cx="2736304" cy="3606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088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548680"/>
            <a:ext cx="68580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8483C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</a:p>
          <a:p>
            <a:pPr algn="ctr"/>
            <a:endParaRPr lang="ru-RU" sz="6000" b="1" dirty="0" smtClean="0">
              <a:solidFill>
                <a:srgbClr val="08483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8483C"/>
                </a:solidFill>
                <a:latin typeface="Times New Roman" pitchFamily="18" charset="0"/>
                <a:cs typeface="Times New Roman" pitchFamily="18" charset="0"/>
              </a:rPr>
              <a:t>Выразительное чтение. Нарисовать то, что красивее всего.</a:t>
            </a:r>
            <a:endParaRPr lang="ru-RU" sz="4000" b="1" dirty="0">
              <a:solidFill>
                <a:srgbClr val="08483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4282" y="857232"/>
            <a:ext cx="9793829" cy="4956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Случай в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лифте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Был Витя сегодня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Расстроен и зол.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Он в лифте застрял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И, плакав, сел на пол.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 всё перечитывал слово «козёл»,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Которое только что сам нацарапал…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stat20.privet.ru/lr/0d1822061cf0794f0be0e58616cd3da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14290"/>
            <a:ext cx="2902773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332656"/>
            <a:ext cx="889248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                 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 САПОЖНИК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Мастер, мастер, помоги –</a:t>
            </a:r>
            <a:b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Прохудились сапоги.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Забивай покрепче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гвозди –</a:t>
            </a:r>
            <a:b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пойдем сегодня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гости!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/>
            </a:r>
            <a:b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</a:b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/>
            </a:r>
            <a:b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</a:b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Картинки по запросу сапожник картинки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9491" y="2285992"/>
            <a:ext cx="3174509" cy="4572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00100" y="1"/>
            <a:ext cx="81439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СТРОИТЕЛИ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    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Пусть не сердятся родители,</a:t>
            </a:r>
            <a:b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</a:b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    Что измажутся строители, </a:t>
            </a:r>
            <a:b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</a:b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    Потому  что тот, кто строит,</a:t>
            </a:r>
            <a:b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</a:b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    Тот чего-нибудь да стоит!</a:t>
            </a:r>
            <a:b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</a:b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    И неважно, что пока</a:t>
            </a:r>
            <a:b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</a:b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    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Этот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домик из песка!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5602" name="Picture 2" descr="Картинки по запросу строитель картинки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14686"/>
            <a:ext cx="2263408" cy="3643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82"/>
            <a:ext cx="9144000" cy="68808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1960" y="857233"/>
            <a:ext cx="4932040" cy="3549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Борис Владимирович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Заходер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родился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9 сентября 1918г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Картинки по запросу борис заходер портр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857232"/>
            <a:ext cx="4071966" cy="5029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82"/>
            <a:ext cx="9144000" cy="6880882"/>
          </a:xfrm>
          <a:prstGeom prst="rect">
            <a:avLst/>
          </a:prstGeom>
          <a:noFill/>
        </p:spPr>
      </p:pic>
      <p:pic>
        <p:nvPicPr>
          <p:cNvPr id="22530" name="Picture 2" descr="http://900igr.net/datai/literatura/Zakhoder/0003-011-ZHiznennyj-i-tvorcheskij-put-Borisa-Zakhode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642918"/>
            <a:ext cx="3577580" cy="5472608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058580" y="357166"/>
            <a:ext cx="508542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Родился  в городе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Кагуле</a:t>
            </a:r>
            <a:r>
              <a:rPr kumimoji="0" lang="ru-RU" sz="4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в  Молдавии.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По собственному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признанию, был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очень  «приличным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мальчиком».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82"/>
            <a:ext cx="9144000" cy="6880882"/>
          </a:xfrm>
          <a:prstGeom prst="rect">
            <a:avLst/>
          </a:prstGeom>
          <a:noFill/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95536" y="214290"/>
            <a:ext cx="8548943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Он  не  только  не  играл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в  футбол,</a:t>
            </a:r>
            <a:r>
              <a:rPr kumimoji="0" lang="ru-RU" sz="4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но  даже  почти не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дрался.  Драться  он</a:t>
            </a:r>
            <a:r>
              <a:rPr kumimoji="0" lang="ru-RU" sz="4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не  любил,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зато всё  время  читал  и ещё  …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очень любил  животных.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198" name="Picture 6" descr="http://cs11079.vk.me/u29935558/141339792/x_fe8ac6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509617"/>
            <a:ext cx="2571768" cy="3348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82"/>
            <a:ext cx="9144000" cy="6880882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67544" y="404664"/>
            <a:ext cx="896636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Детство писателя  прошло 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в  Москве. Его  одарённость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проявилась  рано, он  освоил 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немецкий  язык,  придумывал 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сказки  и  загадки.   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125" name="Picture 5" descr="http://im0-tub-ru.yandex.net/i?id=165315711-05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149080"/>
            <a:ext cx="2736304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82"/>
            <a:ext cx="9144000" cy="6880882"/>
          </a:xfrm>
          <a:prstGeom prst="rect">
            <a:avLst/>
          </a:prstGeom>
          <a:noFill/>
        </p:spPr>
      </p:pic>
      <p:pic>
        <p:nvPicPr>
          <p:cNvPr id="3074" name="Picture 2" descr="http://photos.wikimapia.org/p/00/02/02/64/54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285728"/>
            <a:ext cx="6164811" cy="45091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491900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этом доме с 1960 г. по 2000 г. жил и работал писатель, поэт, переводчик Борис Владимирович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Заходер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190</Words>
  <Application>Microsoft Office PowerPoint</Application>
  <PresentationFormat>Экран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54</cp:revision>
  <dcterms:modified xsi:type="dcterms:W3CDTF">2017-04-11T16:34:10Z</dcterms:modified>
</cp:coreProperties>
</file>