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6" r:id="rId2"/>
    <p:sldId id="265" r:id="rId3"/>
    <p:sldId id="258" r:id="rId4"/>
    <p:sldId id="259" r:id="rId5"/>
    <p:sldId id="263" r:id="rId6"/>
    <p:sldId id="260" r:id="rId7"/>
    <p:sldId id="261" r:id="rId8"/>
    <p:sldId id="262" r:id="rId9"/>
    <p:sldId id="264" r:id="rId10"/>
  </p:sldIdLst>
  <p:sldSz cx="9144000" cy="6858000" type="screen4x3"/>
  <p:notesSz cx="6858000" cy="9144000"/>
  <p:embeddedFontLst>
    <p:embeddedFont>
      <p:font typeface="Calibri" pitchFamily="34" charset="0"/>
      <p:regular r:id="rId11"/>
      <p:bold r:id="rId12"/>
      <p:italic r:id="rId13"/>
      <p:boldItalic r:id="rId14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00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89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08AFD4-E240-4CCF-AA31-E6A2ABE91ECD}" type="doc">
      <dgm:prSet loTypeId="urn:microsoft.com/office/officeart/2005/8/layout/hierarchy6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51258AD-3149-4F1F-BF51-7761EB7F97F1}">
      <dgm:prSet phldrT="[Текст]" custT="1"/>
      <dgm:spPr>
        <a:solidFill>
          <a:srgbClr val="33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замазк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а</a:t>
          </a:r>
          <a:endParaRPr lang="ru-RU" sz="3600" b="1" i="0" dirty="0">
            <a:ln>
              <a:solidFill>
                <a:schemeClr val="tx1"/>
              </a:solidFill>
            </a:ln>
            <a:solidFill>
              <a:srgbClr val="92D050"/>
            </a:solidFill>
            <a:effectLst/>
          </a:endParaRPr>
        </a:p>
      </dgm:t>
    </dgm:pt>
    <dgm:pt modelId="{95CAB6D6-9F5B-473E-BB38-414242C066F5}" type="parTrans" cxnId="{219A9D10-3895-42EA-8360-97E7747085BB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E848E341-D006-4BCE-B8E5-9F523FEF6161}" type="sibTrans" cxnId="{219A9D10-3895-42EA-8360-97E7747085BB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3FB977E4-495A-4656-86AD-92AEC7641ABC}">
      <dgm:prSet phldrT="[Текст]" custT="1"/>
      <dgm:spPr>
        <a:solidFill>
          <a:srgbClr val="FF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за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маз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ка</a:t>
          </a:r>
          <a:endParaRPr lang="ru-RU" sz="3600" b="1" i="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A2BE5A20-B1AE-4FD4-A934-E2005E2C62AF}" type="parTrans" cxnId="{51A41EE9-3B28-4273-A415-8162562076A2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C9130F70-A1D2-4A23-B333-C82D18A5EF46}" type="sibTrans" cxnId="{51A41EE9-3B28-4273-A415-8162562076A2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0716A169-5926-428F-B313-9D5A63A96F08}">
      <dgm:prSet phldrT="[Текст]" custT="1"/>
      <dgm:spPr>
        <a:solidFill>
          <a:srgbClr val="FF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за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мазка</a:t>
          </a:r>
          <a:endParaRPr lang="ru-RU" sz="3600" b="1" i="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D25C4352-CF40-400D-8437-4FCBC57B2CCF}" type="parTrans" cxnId="{98234F97-A324-4174-BBEE-FB9F6F5356D3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0CEA72BE-9F76-4E8E-94F3-5E754827D5E0}" type="sibTrans" cxnId="{98234F97-A324-4174-BBEE-FB9F6F5356D3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8D42D9F7-C9A9-4E5A-9455-3C95313103AC}">
      <dgm:prSet phldrT="[Текст]" custT="1"/>
      <dgm:spPr>
        <a:solidFill>
          <a:srgbClr val="FFAE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замаз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к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а</a:t>
          </a:r>
          <a:endParaRPr lang="ru-RU" sz="3600" b="1" i="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D48CFA73-23F9-443A-B04E-AF7527225694}" type="parTrans" cxnId="{B20757F0-888C-4D6A-A089-93E78EEF6B43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4C04B542-A093-486C-B7C3-27965A2E1F4D}" type="sibTrans" cxnId="{B20757F0-888C-4D6A-A089-93E78EEF6B43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7CB08687-F870-4128-BB3D-E36FD6AA4A50}" type="pres">
      <dgm:prSet presAssocID="{9F08AFD4-E240-4CCF-AA31-E6A2ABE91EC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1FA462-9C0C-4598-865E-9FB3E630510B}" type="pres">
      <dgm:prSet presAssocID="{9F08AFD4-E240-4CCF-AA31-E6A2ABE91ECD}" presName="hierFlow" presStyleCnt="0"/>
      <dgm:spPr/>
    </dgm:pt>
    <dgm:pt modelId="{48A1F619-1F20-4802-9568-C787D5D24DCF}" type="pres">
      <dgm:prSet presAssocID="{9F08AFD4-E240-4CCF-AA31-E6A2ABE91EC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78C454E1-5A48-41CE-B0DE-3F84E66EF80D}" type="pres">
      <dgm:prSet presAssocID="{C51258AD-3149-4F1F-BF51-7761EB7F97F1}" presName="Name14" presStyleCnt="0"/>
      <dgm:spPr/>
    </dgm:pt>
    <dgm:pt modelId="{DE6601DA-C379-4EF4-BF50-E4C37835029A}" type="pres">
      <dgm:prSet presAssocID="{C51258AD-3149-4F1F-BF51-7761EB7F97F1}" presName="level1Shape" presStyleLbl="node0" presStyleIdx="0" presStyleCnt="1" custScaleX="226899" custScaleY="557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81416D-0081-48C8-8417-9FD604A2E339}" type="pres">
      <dgm:prSet presAssocID="{C51258AD-3149-4F1F-BF51-7761EB7F97F1}" presName="hierChild2" presStyleCnt="0"/>
      <dgm:spPr/>
    </dgm:pt>
    <dgm:pt modelId="{1A7CF226-A74A-4B00-881B-0EDA529896DC}" type="pres">
      <dgm:prSet presAssocID="{A2BE5A20-B1AE-4FD4-A934-E2005E2C62AF}" presName="Name19" presStyleLbl="parChTrans1D2" presStyleIdx="0" presStyleCnt="1"/>
      <dgm:spPr/>
      <dgm:t>
        <a:bodyPr/>
        <a:lstStyle/>
        <a:p>
          <a:endParaRPr lang="ru-RU"/>
        </a:p>
      </dgm:t>
    </dgm:pt>
    <dgm:pt modelId="{29220CE1-57A7-4F46-8678-53AA5AD86432}" type="pres">
      <dgm:prSet presAssocID="{3FB977E4-495A-4656-86AD-92AEC7641ABC}" presName="Name21" presStyleCnt="0"/>
      <dgm:spPr/>
    </dgm:pt>
    <dgm:pt modelId="{015CDE9C-47F1-434A-902F-A020AB0D22E5}" type="pres">
      <dgm:prSet presAssocID="{3FB977E4-495A-4656-86AD-92AEC7641ABC}" presName="level2Shape" presStyleLbl="node2" presStyleIdx="0" presStyleCnt="1" custScaleX="226145" custScaleY="55758"/>
      <dgm:spPr/>
      <dgm:t>
        <a:bodyPr/>
        <a:lstStyle/>
        <a:p>
          <a:endParaRPr lang="ru-RU"/>
        </a:p>
      </dgm:t>
    </dgm:pt>
    <dgm:pt modelId="{48628861-2C3D-448C-9584-A7AE273CC1CB}" type="pres">
      <dgm:prSet presAssocID="{3FB977E4-495A-4656-86AD-92AEC7641ABC}" presName="hierChild3" presStyleCnt="0"/>
      <dgm:spPr/>
    </dgm:pt>
    <dgm:pt modelId="{86E978D4-6472-4669-96A0-FF3E29520478}" type="pres">
      <dgm:prSet presAssocID="{D25C4352-CF40-400D-8437-4FCBC57B2CCF}" presName="Name19" presStyleLbl="parChTrans1D3" presStyleIdx="0" presStyleCnt="1"/>
      <dgm:spPr/>
      <dgm:t>
        <a:bodyPr/>
        <a:lstStyle/>
        <a:p>
          <a:endParaRPr lang="ru-RU"/>
        </a:p>
      </dgm:t>
    </dgm:pt>
    <dgm:pt modelId="{B3F70E3D-BB23-4656-8353-93E65F675731}" type="pres">
      <dgm:prSet presAssocID="{0716A169-5926-428F-B313-9D5A63A96F08}" presName="Name21" presStyleCnt="0"/>
      <dgm:spPr/>
    </dgm:pt>
    <dgm:pt modelId="{897A589F-D8BE-4BBC-AF89-8D64A0C9FFB6}" type="pres">
      <dgm:prSet presAssocID="{0716A169-5926-428F-B313-9D5A63A96F08}" presName="level2Shape" presStyleLbl="node3" presStyleIdx="0" presStyleCnt="1" custScaleX="226145" custScaleY="55758"/>
      <dgm:spPr/>
      <dgm:t>
        <a:bodyPr/>
        <a:lstStyle/>
        <a:p>
          <a:endParaRPr lang="ru-RU"/>
        </a:p>
      </dgm:t>
    </dgm:pt>
    <dgm:pt modelId="{DEE2CF40-81F6-4A32-BE17-E4BD509BDB96}" type="pres">
      <dgm:prSet presAssocID="{0716A169-5926-428F-B313-9D5A63A96F08}" presName="hierChild3" presStyleCnt="0"/>
      <dgm:spPr/>
    </dgm:pt>
    <dgm:pt modelId="{AE02D563-A9C2-480B-9671-1F1A365F26C4}" type="pres">
      <dgm:prSet presAssocID="{D48CFA73-23F9-443A-B04E-AF7527225694}" presName="Name19" presStyleLbl="parChTrans1D4" presStyleIdx="0" presStyleCnt="1"/>
      <dgm:spPr/>
      <dgm:t>
        <a:bodyPr/>
        <a:lstStyle/>
        <a:p>
          <a:endParaRPr lang="ru-RU"/>
        </a:p>
      </dgm:t>
    </dgm:pt>
    <dgm:pt modelId="{19445EDD-D7F5-417E-B6D9-04A769840B8B}" type="pres">
      <dgm:prSet presAssocID="{8D42D9F7-C9A9-4E5A-9455-3C95313103AC}" presName="Name21" presStyleCnt="0"/>
      <dgm:spPr/>
    </dgm:pt>
    <dgm:pt modelId="{74F37EF0-2758-460D-BE22-9F145CF6FB03}" type="pres">
      <dgm:prSet presAssocID="{8D42D9F7-C9A9-4E5A-9455-3C95313103AC}" presName="level2Shape" presStyleLbl="node4" presStyleIdx="0" presStyleCnt="1" custScaleX="226145" custScaleY="55758"/>
      <dgm:spPr/>
      <dgm:t>
        <a:bodyPr/>
        <a:lstStyle/>
        <a:p>
          <a:endParaRPr lang="ru-RU"/>
        </a:p>
      </dgm:t>
    </dgm:pt>
    <dgm:pt modelId="{BD399E0A-0F7E-4076-91DB-4BFC3100C210}" type="pres">
      <dgm:prSet presAssocID="{8D42D9F7-C9A9-4E5A-9455-3C95313103AC}" presName="hierChild3" presStyleCnt="0"/>
      <dgm:spPr/>
    </dgm:pt>
    <dgm:pt modelId="{0012CF8A-08E0-41DB-AC9F-BFAFD8971F8D}" type="pres">
      <dgm:prSet presAssocID="{9F08AFD4-E240-4CCF-AA31-E6A2ABE91ECD}" presName="bgShapesFlow" presStyleCnt="0"/>
      <dgm:spPr/>
    </dgm:pt>
  </dgm:ptLst>
  <dgm:cxnLst>
    <dgm:cxn modelId="{B20757F0-888C-4D6A-A089-93E78EEF6B43}" srcId="{0716A169-5926-428F-B313-9D5A63A96F08}" destId="{8D42D9F7-C9A9-4E5A-9455-3C95313103AC}" srcOrd="0" destOrd="0" parTransId="{D48CFA73-23F9-443A-B04E-AF7527225694}" sibTransId="{4C04B542-A093-486C-B7C3-27965A2E1F4D}"/>
    <dgm:cxn modelId="{8B1AE3B3-ABD2-494D-A6E7-6D986F8BB65E}" type="presOf" srcId="{D48CFA73-23F9-443A-B04E-AF7527225694}" destId="{AE02D563-A9C2-480B-9671-1F1A365F26C4}" srcOrd="0" destOrd="0" presId="urn:microsoft.com/office/officeart/2005/8/layout/hierarchy6"/>
    <dgm:cxn modelId="{51A41EE9-3B28-4273-A415-8162562076A2}" srcId="{C51258AD-3149-4F1F-BF51-7761EB7F97F1}" destId="{3FB977E4-495A-4656-86AD-92AEC7641ABC}" srcOrd="0" destOrd="0" parTransId="{A2BE5A20-B1AE-4FD4-A934-E2005E2C62AF}" sibTransId="{C9130F70-A1D2-4A23-B333-C82D18A5EF46}"/>
    <dgm:cxn modelId="{219A9D10-3895-42EA-8360-97E7747085BB}" srcId="{9F08AFD4-E240-4CCF-AA31-E6A2ABE91ECD}" destId="{C51258AD-3149-4F1F-BF51-7761EB7F97F1}" srcOrd="0" destOrd="0" parTransId="{95CAB6D6-9F5B-473E-BB38-414242C066F5}" sibTransId="{E848E341-D006-4BCE-B8E5-9F523FEF6161}"/>
    <dgm:cxn modelId="{AF19DCA2-858C-46D3-85B2-846F0EE24BBA}" type="presOf" srcId="{3FB977E4-495A-4656-86AD-92AEC7641ABC}" destId="{015CDE9C-47F1-434A-902F-A020AB0D22E5}" srcOrd="0" destOrd="0" presId="urn:microsoft.com/office/officeart/2005/8/layout/hierarchy6"/>
    <dgm:cxn modelId="{440835F5-82FE-427F-A4DA-D403E39E96A7}" type="presOf" srcId="{8D42D9F7-C9A9-4E5A-9455-3C95313103AC}" destId="{74F37EF0-2758-460D-BE22-9F145CF6FB03}" srcOrd="0" destOrd="0" presId="urn:microsoft.com/office/officeart/2005/8/layout/hierarchy6"/>
    <dgm:cxn modelId="{E20ADA9E-5C71-45AC-8476-12AD6E55D4AA}" type="presOf" srcId="{C51258AD-3149-4F1F-BF51-7761EB7F97F1}" destId="{DE6601DA-C379-4EF4-BF50-E4C37835029A}" srcOrd="0" destOrd="0" presId="urn:microsoft.com/office/officeart/2005/8/layout/hierarchy6"/>
    <dgm:cxn modelId="{D5773BA3-1BCE-49FE-A679-17FFFED15774}" type="presOf" srcId="{D25C4352-CF40-400D-8437-4FCBC57B2CCF}" destId="{86E978D4-6472-4669-96A0-FF3E29520478}" srcOrd="0" destOrd="0" presId="urn:microsoft.com/office/officeart/2005/8/layout/hierarchy6"/>
    <dgm:cxn modelId="{F9B9BC68-A6CC-4465-ADA5-94BF490E4AD1}" type="presOf" srcId="{0716A169-5926-428F-B313-9D5A63A96F08}" destId="{897A589F-D8BE-4BBC-AF89-8D64A0C9FFB6}" srcOrd="0" destOrd="0" presId="urn:microsoft.com/office/officeart/2005/8/layout/hierarchy6"/>
    <dgm:cxn modelId="{0501B987-B24D-4B17-B1F5-5E540CE031CB}" type="presOf" srcId="{A2BE5A20-B1AE-4FD4-A934-E2005E2C62AF}" destId="{1A7CF226-A74A-4B00-881B-0EDA529896DC}" srcOrd="0" destOrd="0" presId="urn:microsoft.com/office/officeart/2005/8/layout/hierarchy6"/>
    <dgm:cxn modelId="{98234F97-A324-4174-BBEE-FB9F6F5356D3}" srcId="{3FB977E4-495A-4656-86AD-92AEC7641ABC}" destId="{0716A169-5926-428F-B313-9D5A63A96F08}" srcOrd="0" destOrd="0" parTransId="{D25C4352-CF40-400D-8437-4FCBC57B2CCF}" sibTransId="{0CEA72BE-9F76-4E8E-94F3-5E754827D5E0}"/>
    <dgm:cxn modelId="{6A56B7DB-2FA3-404D-9644-E9775948860E}" type="presOf" srcId="{9F08AFD4-E240-4CCF-AA31-E6A2ABE91ECD}" destId="{7CB08687-F870-4128-BB3D-E36FD6AA4A50}" srcOrd="0" destOrd="0" presId="urn:microsoft.com/office/officeart/2005/8/layout/hierarchy6"/>
    <dgm:cxn modelId="{E29562FE-E5C0-4785-8C60-C3CBCD37D47F}" type="presParOf" srcId="{7CB08687-F870-4128-BB3D-E36FD6AA4A50}" destId="{C41FA462-9C0C-4598-865E-9FB3E630510B}" srcOrd="0" destOrd="0" presId="urn:microsoft.com/office/officeart/2005/8/layout/hierarchy6"/>
    <dgm:cxn modelId="{9B456E4F-8A8A-4889-8EAF-2B148F7D2B51}" type="presParOf" srcId="{C41FA462-9C0C-4598-865E-9FB3E630510B}" destId="{48A1F619-1F20-4802-9568-C787D5D24DCF}" srcOrd="0" destOrd="0" presId="urn:microsoft.com/office/officeart/2005/8/layout/hierarchy6"/>
    <dgm:cxn modelId="{1AA2034E-4992-44C1-8B72-9B6F96E297F6}" type="presParOf" srcId="{48A1F619-1F20-4802-9568-C787D5D24DCF}" destId="{78C454E1-5A48-41CE-B0DE-3F84E66EF80D}" srcOrd="0" destOrd="0" presId="urn:microsoft.com/office/officeart/2005/8/layout/hierarchy6"/>
    <dgm:cxn modelId="{4A75ED3B-ECF7-4275-8A46-E1CCE80E27FE}" type="presParOf" srcId="{78C454E1-5A48-41CE-B0DE-3F84E66EF80D}" destId="{DE6601DA-C379-4EF4-BF50-E4C37835029A}" srcOrd="0" destOrd="0" presId="urn:microsoft.com/office/officeart/2005/8/layout/hierarchy6"/>
    <dgm:cxn modelId="{C318FDEE-8F49-4A5C-85CC-4A77ED6B7B0E}" type="presParOf" srcId="{78C454E1-5A48-41CE-B0DE-3F84E66EF80D}" destId="{D081416D-0081-48C8-8417-9FD604A2E339}" srcOrd="1" destOrd="0" presId="urn:microsoft.com/office/officeart/2005/8/layout/hierarchy6"/>
    <dgm:cxn modelId="{CB6C723C-7984-470C-BCAA-9B39013685FD}" type="presParOf" srcId="{D081416D-0081-48C8-8417-9FD604A2E339}" destId="{1A7CF226-A74A-4B00-881B-0EDA529896DC}" srcOrd="0" destOrd="0" presId="urn:microsoft.com/office/officeart/2005/8/layout/hierarchy6"/>
    <dgm:cxn modelId="{3CB78E1D-70AE-49BD-BF8F-A65EE64353BA}" type="presParOf" srcId="{D081416D-0081-48C8-8417-9FD604A2E339}" destId="{29220CE1-57A7-4F46-8678-53AA5AD86432}" srcOrd="1" destOrd="0" presId="urn:microsoft.com/office/officeart/2005/8/layout/hierarchy6"/>
    <dgm:cxn modelId="{3E99FD1D-39D3-43B3-A3FC-C253A0052FF0}" type="presParOf" srcId="{29220CE1-57A7-4F46-8678-53AA5AD86432}" destId="{015CDE9C-47F1-434A-902F-A020AB0D22E5}" srcOrd="0" destOrd="0" presId="urn:microsoft.com/office/officeart/2005/8/layout/hierarchy6"/>
    <dgm:cxn modelId="{D16BDABD-70E0-477C-A1A6-A101C4CB69DF}" type="presParOf" srcId="{29220CE1-57A7-4F46-8678-53AA5AD86432}" destId="{48628861-2C3D-448C-9584-A7AE273CC1CB}" srcOrd="1" destOrd="0" presId="urn:microsoft.com/office/officeart/2005/8/layout/hierarchy6"/>
    <dgm:cxn modelId="{B410EC03-1A0F-4D5A-9583-8556A68CF666}" type="presParOf" srcId="{48628861-2C3D-448C-9584-A7AE273CC1CB}" destId="{86E978D4-6472-4669-96A0-FF3E29520478}" srcOrd="0" destOrd="0" presId="urn:microsoft.com/office/officeart/2005/8/layout/hierarchy6"/>
    <dgm:cxn modelId="{80E190C2-E398-4BAD-9E8B-C8D3352586EF}" type="presParOf" srcId="{48628861-2C3D-448C-9584-A7AE273CC1CB}" destId="{B3F70E3D-BB23-4656-8353-93E65F675731}" srcOrd="1" destOrd="0" presId="urn:microsoft.com/office/officeart/2005/8/layout/hierarchy6"/>
    <dgm:cxn modelId="{56B7228A-394B-40AB-B77B-80B7C61F307A}" type="presParOf" srcId="{B3F70E3D-BB23-4656-8353-93E65F675731}" destId="{897A589F-D8BE-4BBC-AF89-8D64A0C9FFB6}" srcOrd="0" destOrd="0" presId="urn:microsoft.com/office/officeart/2005/8/layout/hierarchy6"/>
    <dgm:cxn modelId="{9C3B2461-2952-4D69-84A8-11A063785704}" type="presParOf" srcId="{B3F70E3D-BB23-4656-8353-93E65F675731}" destId="{DEE2CF40-81F6-4A32-BE17-E4BD509BDB96}" srcOrd="1" destOrd="0" presId="urn:microsoft.com/office/officeart/2005/8/layout/hierarchy6"/>
    <dgm:cxn modelId="{9E9FA2F9-B88A-4AD7-A5ED-3179953B6FD1}" type="presParOf" srcId="{DEE2CF40-81F6-4A32-BE17-E4BD509BDB96}" destId="{AE02D563-A9C2-480B-9671-1F1A365F26C4}" srcOrd="0" destOrd="0" presId="urn:microsoft.com/office/officeart/2005/8/layout/hierarchy6"/>
    <dgm:cxn modelId="{6356CC7D-0068-4903-A573-BE3E88F8FC93}" type="presParOf" srcId="{DEE2CF40-81F6-4A32-BE17-E4BD509BDB96}" destId="{19445EDD-D7F5-417E-B6D9-04A769840B8B}" srcOrd="1" destOrd="0" presId="urn:microsoft.com/office/officeart/2005/8/layout/hierarchy6"/>
    <dgm:cxn modelId="{05DBDCFB-CF2D-4B5D-B0F9-8D31F4A1928E}" type="presParOf" srcId="{19445EDD-D7F5-417E-B6D9-04A769840B8B}" destId="{74F37EF0-2758-460D-BE22-9F145CF6FB03}" srcOrd="0" destOrd="0" presId="urn:microsoft.com/office/officeart/2005/8/layout/hierarchy6"/>
    <dgm:cxn modelId="{917ABC6C-7A55-4284-A72D-F3B43F56F744}" type="presParOf" srcId="{19445EDD-D7F5-417E-B6D9-04A769840B8B}" destId="{BD399E0A-0F7E-4076-91DB-4BFC3100C210}" srcOrd="1" destOrd="0" presId="urn:microsoft.com/office/officeart/2005/8/layout/hierarchy6"/>
    <dgm:cxn modelId="{AC73BF2A-6296-47CB-8DAB-77542B1FF54A}" type="presParOf" srcId="{7CB08687-F870-4128-BB3D-E36FD6AA4A50}" destId="{0012CF8A-08E0-41DB-AC9F-BFAFD8971F8D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08AFD4-E240-4CCF-AA31-E6A2ABE91ECD}" type="doc">
      <dgm:prSet loTypeId="urn:microsoft.com/office/officeart/2005/8/layout/hierarchy6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51258AD-3149-4F1F-BF51-7761EB7F97F1}">
      <dgm:prSet phldrT="[Текст]" custT="1"/>
      <dgm:spPr>
        <a:solidFill>
          <a:srgbClr val="33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поездк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а</a:t>
          </a:r>
          <a:endParaRPr lang="ru-RU" sz="3600" b="1" i="0" dirty="0">
            <a:ln>
              <a:solidFill>
                <a:schemeClr val="tx1"/>
              </a:solidFill>
            </a:ln>
            <a:solidFill>
              <a:srgbClr val="92D050"/>
            </a:solidFill>
            <a:effectLst/>
          </a:endParaRPr>
        </a:p>
      </dgm:t>
    </dgm:pt>
    <dgm:pt modelId="{95CAB6D6-9F5B-473E-BB38-414242C066F5}" type="parTrans" cxnId="{219A9D10-3895-42EA-8360-97E7747085BB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E848E341-D006-4BCE-B8E5-9F523FEF6161}" type="sibTrans" cxnId="{219A9D10-3895-42EA-8360-97E7747085BB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3FB977E4-495A-4656-86AD-92AEC7641ABC}">
      <dgm:prSet phldrT="[Текст]" custT="1"/>
      <dgm:spPr>
        <a:solidFill>
          <a:srgbClr val="FF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по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езд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ка</a:t>
          </a:r>
          <a:endParaRPr lang="ru-RU" sz="3600" b="1" i="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A2BE5A20-B1AE-4FD4-A934-E2005E2C62AF}" type="parTrans" cxnId="{51A41EE9-3B28-4273-A415-8162562076A2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C9130F70-A1D2-4A23-B333-C82D18A5EF46}" type="sibTrans" cxnId="{51A41EE9-3B28-4273-A415-8162562076A2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0716A169-5926-428F-B313-9D5A63A96F08}">
      <dgm:prSet phldrT="[Текст]" custT="1"/>
      <dgm:spPr>
        <a:solidFill>
          <a:srgbClr val="FF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по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ездка</a:t>
          </a:r>
          <a:endParaRPr lang="ru-RU" sz="3600" b="1" i="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D25C4352-CF40-400D-8437-4FCBC57B2CCF}" type="parTrans" cxnId="{98234F97-A324-4174-BBEE-FB9F6F5356D3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0CEA72BE-9F76-4E8E-94F3-5E754827D5E0}" type="sibTrans" cxnId="{98234F97-A324-4174-BBEE-FB9F6F5356D3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8D42D9F7-C9A9-4E5A-9455-3C95313103AC}">
      <dgm:prSet phldrT="[Текст]" custT="1"/>
      <dgm:spPr>
        <a:solidFill>
          <a:srgbClr val="FFAE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поезд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к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а</a:t>
          </a:r>
          <a:endParaRPr lang="ru-RU" sz="3600" b="1" i="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D48CFA73-23F9-443A-B04E-AF7527225694}" type="parTrans" cxnId="{B20757F0-888C-4D6A-A089-93E78EEF6B43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4C04B542-A093-486C-B7C3-27965A2E1F4D}" type="sibTrans" cxnId="{B20757F0-888C-4D6A-A089-93E78EEF6B43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7CB08687-F870-4128-BB3D-E36FD6AA4A50}" type="pres">
      <dgm:prSet presAssocID="{9F08AFD4-E240-4CCF-AA31-E6A2ABE91EC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1FA462-9C0C-4598-865E-9FB3E630510B}" type="pres">
      <dgm:prSet presAssocID="{9F08AFD4-E240-4CCF-AA31-E6A2ABE91ECD}" presName="hierFlow" presStyleCnt="0"/>
      <dgm:spPr/>
    </dgm:pt>
    <dgm:pt modelId="{48A1F619-1F20-4802-9568-C787D5D24DCF}" type="pres">
      <dgm:prSet presAssocID="{9F08AFD4-E240-4CCF-AA31-E6A2ABE91EC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78C454E1-5A48-41CE-B0DE-3F84E66EF80D}" type="pres">
      <dgm:prSet presAssocID="{C51258AD-3149-4F1F-BF51-7761EB7F97F1}" presName="Name14" presStyleCnt="0"/>
      <dgm:spPr/>
    </dgm:pt>
    <dgm:pt modelId="{DE6601DA-C379-4EF4-BF50-E4C37835029A}" type="pres">
      <dgm:prSet presAssocID="{C51258AD-3149-4F1F-BF51-7761EB7F97F1}" presName="level1Shape" presStyleLbl="node0" presStyleIdx="0" presStyleCnt="1" custScaleX="226899" custScaleY="557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81416D-0081-48C8-8417-9FD604A2E339}" type="pres">
      <dgm:prSet presAssocID="{C51258AD-3149-4F1F-BF51-7761EB7F97F1}" presName="hierChild2" presStyleCnt="0"/>
      <dgm:spPr/>
    </dgm:pt>
    <dgm:pt modelId="{1A7CF226-A74A-4B00-881B-0EDA529896DC}" type="pres">
      <dgm:prSet presAssocID="{A2BE5A20-B1AE-4FD4-A934-E2005E2C62AF}" presName="Name19" presStyleLbl="parChTrans1D2" presStyleIdx="0" presStyleCnt="1"/>
      <dgm:spPr/>
      <dgm:t>
        <a:bodyPr/>
        <a:lstStyle/>
        <a:p>
          <a:endParaRPr lang="ru-RU"/>
        </a:p>
      </dgm:t>
    </dgm:pt>
    <dgm:pt modelId="{29220CE1-57A7-4F46-8678-53AA5AD86432}" type="pres">
      <dgm:prSet presAssocID="{3FB977E4-495A-4656-86AD-92AEC7641ABC}" presName="Name21" presStyleCnt="0"/>
      <dgm:spPr/>
    </dgm:pt>
    <dgm:pt modelId="{015CDE9C-47F1-434A-902F-A020AB0D22E5}" type="pres">
      <dgm:prSet presAssocID="{3FB977E4-495A-4656-86AD-92AEC7641ABC}" presName="level2Shape" presStyleLbl="node2" presStyleIdx="0" presStyleCnt="1" custScaleX="226145" custScaleY="55758"/>
      <dgm:spPr/>
      <dgm:t>
        <a:bodyPr/>
        <a:lstStyle/>
        <a:p>
          <a:endParaRPr lang="ru-RU"/>
        </a:p>
      </dgm:t>
    </dgm:pt>
    <dgm:pt modelId="{48628861-2C3D-448C-9584-A7AE273CC1CB}" type="pres">
      <dgm:prSet presAssocID="{3FB977E4-495A-4656-86AD-92AEC7641ABC}" presName="hierChild3" presStyleCnt="0"/>
      <dgm:spPr/>
    </dgm:pt>
    <dgm:pt modelId="{86E978D4-6472-4669-96A0-FF3E29520478}" type="pres">
      <dgm:prSet presAssocID="{D25C4352-CF40-400D-8437-4FCBC57B2CCF}" presName="Name19" presStyleLbl="parChTrans1D3" presStyleIdx="0" presStyleCnt="1"/>
      <dgm:spPr/>
      <dgm:t>
        <a:bodyPr/>
        <a:lstStyle/>
        <a:p>
          <a:endParaRPr lang="ru-RU"/>
        </a:p>
      </dgm:t>
    </dgm:pt>
    <dgm:pt modelId="{B3F70E3D-BB23-4656-8353-93E65F675731}" type="pres">
      <dgm:prSet presAssocID="{0716A169-5926-428F-B313-9D5A63A96F08}" presName="Name21" presStyleCnt="0"/>
      <dgm:spPr/>
    </dgm:pt>
    <dgm:pt modelId="{897A589F-D8BE-4BBC-AF89-8D64A0C9FFB6}" type="pres">
      <dgm:prSet presAssocID="{0716A169-5926-428F-B313-9D5A63A96F08}" presName="level2Shape" presStyleLbl="node3" presStyleIdx="0" presStyleCnt="1" custScaleX="226145" custScaleY="55758"/>
      <dgm:spPr/>
      <dgm:t>
        <a:bodyPr/>
        <a:lstStyle/>
        <a:p>
          <a:endParaRPr lang="ru-RU"/>
        </a:p>
      </dgm:t>
    </dgm:pt>
    <dgm:pt modelId="{DEE2CF40-81F6-4A32-BE17-E4BD509BDB96}" type="pres">
      <dgm:prSet presAssocID="{0716A169-5926-428F-B313-9D5A63A96F08}" presName="hierChild3" presStyleCnt="0"/>
      <dgm:spPr/>
    </dgm:pt>
    <dgm:pt modelId="{AE02D563-A9C2-480B-9671-1F1A365F26C4}" type="pres">
      <dgm:prSet presAssocID="{D48CFA73-23F9-443A-B04E-AF7527225694}" presName="Name19" presStyleLbl="parChTrans1D4" presStyleIdx="0" presStyleCnt="1"/>
      <dgm:spPr/>
      <dgm:t>
        <a:bodyPr/>
        <a:lstStyle/>
        <a:p>
          <a:endParaRPr lang="ru-RU"/>
        </a:p>
      </dgm:t>
    </dgm:pt>
    <dgm:pt modelId="{19445EDD-D7F5-417E-B6D9-04A769840B8B}" type="pres">
      <dgm:prSet presAssocID="{8D42D9F7-C9A9-4E5A-9455-3C95313103AC}" presName="Name21" presStyleCnt="0"/>
      <dgm:spPr/>
    </dgm:pt>
    <dgm:pt modelId="{74F37EF0-2758-460D-BE22-9F145CF6FB03}" type="pres">
      <dgm:prSet presAssocID="{8D42D9F7-C9A9-4E5A-9455-3C95313103AC}" presName="level2Shape" presStyleLbl="node4" presStyleIdx="0" presStyleCnt="1" custScaleX="226145" custScaleY="55758"/>
      <dgm:spPr/>
      <dgm:t>
        <a:bodyPr/>
        <a:lstStyle/>
        <a:p>
          <a:endParaRPr lang="ru-RU"/>
        </a:p>
      </dgm:t>
    </dgm:pt>
    <dgm:pt modelId="{BD399E0A-0F7E-4076-91DB-4BFC3100C210}" type="pres">
      <dgm:prSet presAssocID="{8D42D9F7-C9A9-4E5A-9455-3C95313103AC}" presName="hierChild3" presStyleCnt="0"/>
      <dgm:spPr/>
    </dgm:pt>
    <dgm:pt modelId="{0012CF8A-08E0-41DB-AC9F-BFAFD8971F8D}" type="pres">
      <dgm:prSet presAssocID="{9F08AFD4-E240-4CCF-AA31-E6A2ABE91ECD}" presName="bgShapesFlow" presStyleCnt="0"/>
      <dgm:spPr/>
    </dgm:pt>
  </dgm:ptLst>
  <dgm:cxnLst>
    <dgm:cxn modelId="{B20757F0-888C-4D6A-A089-93E78EEF6B43}" srcId="{0716A169-5926-428F-B313-9D5A63A96F08}" destId="{8D42D9F7-C9A9-4E5A-9455-3C95313103AC}" srcOrd="0" destOrd="0" parTransId="{D48CFA73-23F9-443A-B04E-AF7527225694}" sibTransId="{4C04B542-A093-486C-B7C3-27965A2E1F4D}"/>
    <dgm:cxn modelId="{D034B1DE-4922-4C84-BA21-BFECC8B90CEC}" type="presOf" srcId="{A2BE5A20-B1AE-4FD4-A934-E2005E2C62AF}" destId="{1A7CF226-A74A-4B00-881B-0EDA529896DC}" srcOrd="0" destOrd="0" presId="urn:microsoft.com/office/officeart/2005/8/layout/hierarchy6"/>
    <dgm:cxn modelId="{C2C1E702-EDDB-48B3-B4DC-D10FB413E534}" type="presOf" srcId="{9F08AFD4-E240-4CCF-AA31-E6A2ABE91ECD}" destId="{7CB08687-F870-4128-BB3D-E36FD6AA4A50}" srcOrd="0" destOrd="0" presId="urn:microsoft.com/office/officeart/2005/8/layout/hierarchy6"/>
    <dgm:cxn modelId="{51A41EE9-3B28-4273-A415-8162562076A2}" srcId="{C51258AD-3149-4F1F-BF51-7761EB7F97F1}" destId="{3FB977E4-495A-4656-86AD-92AEC7641ABC}" srcOrd="0" destOrd="0" parTransId="{A2BE5A20-B1AE-4FD4-A934-E2005E2C62AF}" sibTransId="{C9130F70-A1D2-4A23-B333-C82D18A5EF46}"/>
    <dgm:cxn modelId="{219A9D10-3895-42EA-8360-97E7747085BB}" srcId="{9F08AFD4-E240-4CCF-AA31-E6A2ABE91ECD}" destId="{C51258AD-3149-4F1F-BF51-7761EB7F97F1}" srcOrd="0" destOrd="0" parTransId="{95CAB6D6-9F5B-473E-BB38-414242C066F5}" sibTransId="{E848E341-D006-4BCE-B8E5-9F523FEF6161}"/>
    <dgm:cxn modelId="{2F2BB697-993B-41ED-9DF2-E4008AC42C7D}" type="presOf" srcId="{8D42D9F7-C9A9-4E5A-9455-3C95313103AC}" destId="{74F37EF0-2758-460D-BE22-9F145CF6FB03}" srcOrd="0" destOrd="0" presId="urn:microsoft.com/office/officeart/2005/8/layout/hierarchy6"/>
    <dgm:cxn modelId="{0ABE4244-13D7-42E5-A23B-C08A6659166D}" type="presOf" srcId="{0716A169-5926-428F-B313-9D5A63A96F08}" destId="{897A589F-D8BE-4BBC-AF89-8D64A0C9FFB6}" srcOrd="0" destOrd="0" presId="urn:microsoft.com/office/officeart/2005/8/layout/hierarchy6"/>
    <dgm:cxn modelId="{98234F97-A324-4174-BBEE-FB9F6F5356D3}" srcId="{3FB977E4-495A-4656-86AD-92AEC7641ABC}" destId="{0716A169-5926-428F-B313-9D5A63A96F08}" srcOrd="0" destOrd="0" parTransId="{D25C4352-CF40-400D-8437-4FCBC57B2CCF}" sibTransId="{0CEA72BE-9F76-4E8E-94F3-5E754827D5E0}"/>
    <dgm:cxn modelId="{BF1E7888-5CBC-47F3-B7FE-7A6AD6640976}" type="presOf" srcId="{C51258AD-3149-4F1F-BF51-7761EB7F97F1}" destId="{DE6601DA-C379-4EF4-BF50-E4C37835029A}" srcOrd="0" destOrd="0" presId="urn:microsoft.com/office/officeart/2005/8/layout/hierarchy6"/>
    <dgm:cxn modelId="{F87C0A80-C1EF-42C2-8701-E209C54AA48F}" type="presOf" srcId="{D48CFA73-23F9-443A-B04E-AF7527225694}" destId="{AE02D563-A9C2-480B-9671-1F1A365F26C4}" srcOrd="0" destOrd="0" presId="urn:microsoft.com/office/officeart/2005/8/layout/hierarchy6"/>
    <dgm:cxn modelId="{F57BBD7C-3355-4B23-B4ED-419E64A6D40E}" type="presOf" srcId="{3FB977E4-495A-4656-86AD-92AEC7641ABC}" destId="{015CDE9C-47F1-434A-902F-A020AB0D22E5}" srcOrd="0" destOrd="0" presId="urn:microsoft.com/office/officeart/2005/8/layout/hierarchy6"/>
    <dgm:cxn modelId="{B6070F50-B93C-41F3-B911-B344D091EF43}" type="presOf" srcId="{D25C4352-CF40-400D-8437-4FCBC57B2CCF}" destId="{86E978D4-6472-4669-96A0-FF3E29520478}" srcOrd="0" destOrd="0" presId="urn:microsoft.com/office/officeart/2005/8/layout/hierarchy6"/>
    <dgm:cxn modelId="{DADDD2D7-2EDC-400C-B0CD-DB6C6ADF2634}" type="presParOf" srcId="{7CB08687-F870-4128-BB3D-E36FD6AA4A50}" destId="{C41FA462-9C0C-4598-865E-9FB3E630510B}" srcOrd="0" destOrd="0" presId="urn:microsoft.com/office/officeart/2005/8/layout/hierarchy6"/>
    <dgm:cxn modelId="{8D0C90A5-3B02-4F21-AA31-13A32362E856}" type="presParOf" srcId="{C41FA462-9C0C-4598-865E-9FB3E630510B}" destId="{48A1F619-1F20-4802-9568-C787D5D24DCF}" srcOrd="0" destOrd="0" presId="urn:microsoft.com/office/officeart/2005/8/layout/hierarchy6"/>
    <dgm:cxn modelId="{35E90921-C560-44AE-AA6A-968C740FD95C}" type="presParOf" srcId="{48A1F619-1F20-4802-9568-C787D5D24DCF}" destId="{78C454E1-5A48-41CE-B0DE-3F84E66EF80D}" srcOrd="0" destOrd="0" presId="urn:microsoft.com/office/officeart/2005/8/layout/hierarchy6"/>
    <dgm:cxn modelId="{F2A902DB-DC7B-4661-80C5-A72F3B822685}" type="presParOf" srcId="{78C454E1-5A48-41CE-B0DE-3F84E66EF80D}" destId="{DE6601DA-C379-4EF4-BF50-E4C37835029A}" srcOrd="0" destOrd="0" presId="urn:microsoft.com/office/officeart/2005/8/layout/hierarchy6"/>
    <dgm:cxn modelId="{CD166DB0-9A47-4315-82F8-CA2707616AA9}" type="presParOf" srcId="{78C454E1-5A48-41CE-B0DE-3F84E66EF80D}" destId="{D081416D-0081-48C8-8417-9FD604A2E339}" srcOrd="1" destOrd="0" presId="urn:microsoft.com/office/officeart/2005/8/layout/hierarchy6"/>
    <dgm:cxn modelId="{32E23EEE-EAE3-46E6-8A10-6BB0E4D0B2CA}" type="presParOf" srcId="{D081416D-0081-48C8-8417-9FD604A2E339}" destId="{1A7CF226-A74A-4B00-881B-0EDA529896DC}" srcOrd="0" destOrd="0" presId="urn:microsoft.com/office/officeart/2005/8/layout/hierarchy6"/>
    <dgm:cxn modelId="{47EAA567-314A-4CF4-A83D-910218A89E8B}" type="presParOf" srcId="{D081416D-0081-48C8-8417-9FD604A2E339}" destId="{29220CE1-57A7-4F46-8678-53AA5AD86432}" srcOrd="1" destOrd="0" presId="urn:microsoft.com/office/officeart/2005/8/layout/hierarchy6"/>
    <dgm:cxn modelId="{D0558CFD-9BF3-442C-A543-9ACA4A254253}" type="presParOf" srcId="{29220CE1-57A7-4F46-8678-53AA5AD86432}" destId="{015CDE9C-47F1-434A-902F-A020AB0D22E5}" srcOrd="0" destOrd="0" presId="urn:microsoft.com/office/officeart/2005/8/layout/hierarchy6"/>
    <dgm:cxn modelId="{A49120B7-80B3-457C-986B-FF44328CA6DE}" type="presParOf" srcId="{29220CE1-57A7-4F46-8678-53AA5AD86432}" destId="{48628861-2C3D-448C-9584-A7AE273CC1CB}" srcOrd="1" destOrd="0" presId="urn:microsoft.com/office/officeart/2005/8/layout/hierarchy6"/>
    <dgm:cxn modelId="{C5B5ADD6-9FEA-4939-8587-B0DEBAED3AB7}" type="presParOf" srcId="{48628861-2C3D-448C-9584-A7AE273CC1CB}" destId="{86E978D4-6472-4669-96A0-FF3E29520478}" srcOrd="0" destOrd="0" presId="urn:microsoft.com/office/officeart/2005/8/layout/hierarchy6"/>
    <dgm:cxn modelId="{D87230EF-7564-4A7D-82AE-6F22B30A0D7F}" type="presParOf" srcId="{48628861-2C3D-448C-9584-A7AE273CC1CB}" destId="{B3F70E3D-BB23-4656-8353-93E65F675731}" srcOrd="1" destOrd="0" presId="urn:microsoft.com/office/officeart/2005/8/layout/hierarchy6"/>
    <dgm:cxn modelId="{9C81FEDE-CA46-466D-848E-F6B182D4F34B}" type="presParOf" srcId="{B3F70E3D-BB23-4656-8353-93E65F675731}" destId="{897A589F-D8BE-4BBC-AF89-8D64A0C9FFB6}" srcOrd="0" destOrd="0" presId="urn:microsoft.com/office/officeart/2005/8/layout/hierarchy6"/>
    <dgm:cxn modelId="{66A5A4FB-D708-44E4-A5CF-73EB9681336E}" type="presParOf" srcId="{B3F70E3D-BB23-4656-8353-93E65F675731}" destId="{DEE2CF40-81F6-4A32-BE17-E4BD509BDB96}" srcOrd="1" destOrd="0" presId="urn:microsoft.com/office/officeart/2005/8/layout/hierarchy6"/>
    <dgm:cxn modelId="{8A4A3172-4037-4DBF-A41C-8B85BB542563}" type="presParOf" srcId="{DEE2CF40-81F6-4A32-BE17-E4BD509BDB96}" destId="{AE02D563-A9C2-480B-9671-1F1A365F26C4}" srcOrd="0" destOrd="0" presId="urn:microsoft.com/office/officeart/2005/8/layout/hierarchy6"/>
    <dgm:cxn modelId="{5C0F9327-9BFF-429A-9143-270B01FDDEC8}" type="presParOf" srcId="{DEE2CF40-81F6-4A32-BE17-E4BD509BDB96}" destId="{19445EDD-D7F5-417E-B6D9-04A769840B8B}" srcOrd="1" destOrd="0" presId="urn:microsoft.com/office/officeart/2005/8/layout/hierarchy6"/>
    <dgm:cxn modelId="{3CBB12BF-5D96-41E7-A9D4-F8728EE416B6}" type="presParOf" srcId="{19445EDD-D7F5-417E-B6D9-04A769840B8B}" destId="{74F37EF0-2758-460D-BE22-9F145CF6FB03}" srcOrd="0" destOrd="0" presId="urn:microsoft.com/office/officeart/2005/8/layout/hierarchy6"/>
    <dgm:cxn modelId="{AC08FAD7-6971-4933-AF44-D2F8CAFE58EB}" type="presParOf" srcId="{19445EDD-D7F5-417E-B6D9-04A769840B8B}" destId="{BD399E0A-0F7E-4076-91DB-4BFC3100C210}" srcOrd="1" destOrd="0" presId="urn:microsoft.com/office/officeart/2005/8/layout/hierarchy6"/>
    <dgm:cxn modelId="{BA087A5B-4DC5-4995-9D53-8F4BEAA4662A}" type="presParOf" srcId="{7CB08687-F870-4128-BB3D-E36FD6AA4A50}" destId="{0012CF8A-08E0-41DB-AC9F-BFAFD8971F8D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F08AFD4-E240-4CCF-AA31-E6A2ABE91ECD}" type="doc">
      <dgm:prSet loTypeId="urn:microsoft.com/office/officeart/2005/8/layout/hierarchy6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51258AD-3149-4F1F-BF51-7761EB7F97F1}">
      <dgm:prSet phldrT="[Текст]" custT="1"/>
      <dgm:spPr>
        <a:solidFill>
          <a:srgbClr val="33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указк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а</a:t>
          </a:r>
          <a:endParaRPr lang="ru-RU" sz="3600" b="1" i="0" dirty="0">
            <a:ln>
              <a:solidFill>
                <a:schemeClr val="tx1"/>
              </a:solidFill>
            </a:ln>
            <a:solidFill>
              <a:srgbClr val="92D050"/>
            </a:solidFill>
            <a:effectLst/>
          </a:endParaRPr>
        </a:p>
      </dgm:t>
    </dgm:pt>
    <dgm:pt modelId="{95CAB6D6-9F5B-473E-BB38-414242C066F5}" type="parTrans" cxnId="{219A9D10-3895-42EA-8360-97E7747085BB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E848E341-D006-4BCE-B8E5-9F523FEF6161}" type="sibTrans" cxnId="{219A9D10-3895-42EA-8360-97E7747085BB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3FB977E4-495A-4656-86AD-92AEC7641ABC}">
      <dgm:prSet phldrT="[Текст]" custT="1"/>
      <dgm:spPr>
        <a:solidFill>
          <a:srgbClr val="FF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у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каз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ка</a:t>
          </a:r>
          <a:endParaRPr lang="ru-RU" sz="3600" b="1" i="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A2BE5A20-B1AE-4FD4-A934-E2005E2C62AF}" type="parTrans" cxnId="{51A41EE9-3B28-4273-A415-8162562076A2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C9130F70-A1D2-4A23-B333-C82D18A5EF46}" type="sibTrans" cxnId="{51A41EE9-3B28-4273-A415-8162562076A2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0716A169-5926-428F-B313-9D5A63A96F08}">
      <dgm:prSet phldrT="[Текст]" custT="1"/>
      <dgm:spPr>
        <a:solidFill>
          <a:srgbClr val="FF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у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казка</a:t>
          </a:r>
          <a:endParaRPr lang="ru-RU" sz="3600" b="1" i="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D25C4352-CF40-400D-8437-4FCBC57B2CCF}" type="parTrans" cxnId="{98234F97-A324-4174-BBEE-FB9F6F5356D3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0CEA72BE-9F76-4E8E-94F3-5E754827D5E0}" type="sibTrans" cxnId="{98234F97-A324-4174-BBEE-FB9F6F5356D3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8D42D9F7-C9A9-4E5A-9455-3C95313103AC}">
      <dgm:prSet phldrT="[Текст]" custT="1"/>
      <dgm:spPr>
        <a:solidFill>
          <a:srgbClr val="FFAE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указ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к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а</a:t>
          </a:r>
          <a:endParaRPr lang="ru-RU" sz="3600" b="1" i="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D48CFA73-23F9-443A-B04E-AF7527225694}" type="parTrans" cxnId="{B20757F0-888C-4D6A-A089-93E78EEF6B43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4C04B542-A093-486C-B7C3-27965A2E1F4D}" type="sibTrans" cxnId="{B20757F0-888C-4D6A-A089-93E78EEF6B43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7CB08687-F870-4128-BB3D-E36FD6AA4A50}" type="pres">
      <dgm:prSet presAssocID="{9F08AFD4-E240-4CCF-AA31-E6A2ABE91EC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1FA462-9C0C-4598-865E-9FB3E630510B}" type="pres">
      <dgm:prSet presAssocID="{9F08AFD4-E240-4CCF-AA31-E6A2ABE91ECD}" presName="hierFlow" presStyleCnt="0"/>
      <dgm:spPr/>
    </dgm:pt>
    <dgm:pt modelId="{48A1F619-1F20-4802-9568-C787D5D24DCF}" type="pres">
      <dgm:prSet presAssocID="{9F08AFD4-E240-4CCF-AA31-E6A2ABE91EC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78C454E1-5A48-41CE-B0DE-3F84E66EF80D}" type="pres">
      <dgm:prSet presAssocID="{C51258AD-3149-4F1F-BF51-7761EB7F97F1}" presName="Name14" presStyleCnt="0"/>
      <dgm:spPr/>
    </dgm:pt>
    <dgm:pt modelId="{DE6601DA-C379-4EF4-BF50-E4C37835029A}" type="pres">
      <dgm:prSet presAssocID="{C51258AD-3149-4F1F-BF51-7761EB7F97F1}" presName="level1Shape" presStyleLbl="node0" presStyleIdx="0" presStyleCnt="1" custScaleX="226899" custScaleY="557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81416D-0081-48C8-8417-9FD604A2E339}" type="pres">
      <dgm:prSet presAssocID="{C51258AD-3149-4F1F-BF51-7761EB7F97F1}" presName="hierChild2" presStyleCnt="0"/>
      <dgm:spPr/>
    </dgm:pt>
    <dgm:pt modelId="{1A7CF226-A74A-4B00-881B-0EDA529896DC}" type="pres">
      <dgm:prSet presAssocID="{A2BE5A20-B1AE-4FD4-A934-E2005E2C62AF}" presName="Name19" presStyleLbl="parChTrans1D2" presStyleIdx="0" presStyleCnt="1"/>
      <dgm:spPr/>
      <dgm:t>
        <a:bodyPr/>
        <a:lstStyle/>
        <a:p>
          <a:endParaRPr lang="ru-RU"/>
        </a:p>
      </dgm:t>
    </dgm:pt>
    <dgm:pt modelId="{29220CE1-57A7-4F46-8678-53AA5AD86432}" type="pres">
      <dgm:prSet presAssocID="{3FB977E4-495A-4656-86AD-92AEC7641ABC}" presName="Name21" presStyleCnt="0"/>
      <dgm:spPr/>
    </dgm:pt>
    <dgm:pt modelId="{015CDE9C-47F1-434A-902F-A020AB0D22E5}" type="pres">
      <dgm:prSet presAssocID="{3FB977E4-495A-4656-86AD-92AEC7641ABC}" presName="level2Shape" presStyleLbl="node2" presStyleIdx="0" presStyleCnt="1" custScaleX="226145" custScaleY="55758"/>
      <dgm:spPr/>
      <dgm:t>
        <a:bodyPr/>
        <a:lstStyle/>
        <a:p>
          <a:endParaRPr lang="ru-RU"/>
        </a:p>
      </dgm:t>
    </dgm:pt>
    <dgm:pt modelId="{48628861-2C3D-448C-9584-A7AE273CC1CB}" type="pres">
      <dgm:prSet presAssocID="{3FB977E4-495A-4656-86AD-92AEC7641ABC}" presName="hierChild3" presStyleCnt="0"/>
      <dgm:spPr/>
    </dgm:pt>
    <dgm:pt modelId="{86E978D4-6472-4669-96A0-FF3E29520478}" type="pres">
      <dgm:prSet presAssocID="{D25C4352-CF40-400D-8437-4FCBC57B2CCF}" presName="Name19" presStyleLbl="parChTrans1D3" presStyleIdx="0" presStyleCnt="1"/>
      <dgm:spPr/>
      <dgm:t>
        <a:bodyPr/>
        <a:lstStyle/>
        <a:p>
          <a:endParaRPr lang="ru-RU"/>
        </a:p>
      </dgm:t>
    </dgm:pt>
    <dgm:pt modelId="{B3F70E3D-BB23-4656-8353-93E65F675731}" type="pres">
      <dgm:prSet presAssocID="{0716A169-5926-428F-B313-9D5A63A96F08}" presName="Name21" presStyleCnt="0"/>
      <dgm:spPr/>
    </dgm:pt>
    <dgm:pt modelId="{897A589F-D8BE-4BBC-AF89-8D64A0C9FFB6}" type="pres">
      <dgm:prSet presAssocID="{0716A169-5926-428F-B313-9D5A63A96F08}" presName="level2Shape" presStyleLbl="node3" presStyleIdx="0" presStyleCnt="1" custScaleX="226145" custScaleY="55758"/>
      <dgm:spPr/>
      <dgm:t>
        <a:bodyPr/>
        <a:lstStyle/>
        <a:p>
          <a:endParaRPr lang="ru-RU"/>
        </a:p>
      </dgm:t>
    </dgm:pt>
    <dgm:pt modelId="{DEE2CF40-81F6-4A32-BE17-E4BD509BDB96}" type="pres">
      <dgm:prSet presAssocID="{0716A169-5926-428F-B313-9D5A63A96F08}" presName="hierChild3" presStyleCnt="0"/>
      <dgm:spPr/>
    </dgm:pt>
    <dgm:pt modelId="{AE02D563-A9C2-480B-9671-1F1A365F26C4}" type="pres">
      <dgm:prSet presAssocID="{D48CFA73-23F9-443A-B04E-AF7527225694}" presName="Name19" presStyleLbl="parChTrans1D4" presStyleIdx="0" presStyleCnt="1"/>
      <dgm:spPr/>
      <dgm:t>
        <a:bodyPr/>
        <a:lstStyle/>
        <a:p>
          <a:endParaRPr lang="ru-RU"/>
        </a:p>
      </dgm:t>
    </dgm:pt>
    <dgm:pt modelId="{19445EDD-D7F5-417E-B6D9-04A769840B8B}" type="pres">
      <dgm:prSet presAssocID="{8D42D9F7-C9A9-4E5A-9455-3C95313103AC}" presName="Name21" presStyleCnt="0"/>
      <dgm:spPr/>
    </dgm:pt>
    <dgm:pt modelId="{74F37EF0-2758-460D-BE22-9F145CF6FB03}" type="pres">
      <dgm:prSet presAssocID="{8D42D9F7-C9A9-4E5A-9455-3C95313103AC}" presName="level2Shape" presStyleLbl="node4" presStyleIdx="0" presStyleCnt="1" custScaleX="226145" custScaleY="55758"/>
      <dgm:spPr/>
      <dgm:t>
        <a:bodyPr/>
        <a:lstStyle/>
        <a:p>
          <a:endParaRPr lang="ru-RU"/>
        </a:p>
      </dgm:t>
    </dgm:pt>
    <dgm:pt modelId="{BD399E0A-0F7E-4076-91DB-4BFC3100C210}" type="pres">
      <dgm:prSet presAssocID="{8D42D9F7-C9A9-4E5A-9455-3C95313103AC}" presName="hierChild3" presStyleCnt="0"/>
      <dgm:spPr/>
    </dgm:pt>
    <dgm:pt modelId="{0012CF8A-08E0-41DB-AC9F-BFAFD8971F8D}" type="pres">
      <dgm:prSet presAssocID="{9F08AFD4-E240-4CCF-AA31-E6A2ABE91ECD}" presName="bgShapesFlow" presStyleCnt="0"/>
      <dgm:spPr/>
    </dgm:pt>
  </dgm:ptLst>
  <dgm:cxnLst>
    <dgm:cxn modelId="{B20757F0-888C-4D6A-A089-93E78EEF6B43}" srcId="{0716A169-5926-428F-B313-9D5A63A96F08}" destId="{8D42D9F7-C9A9-4E5A-9455-3C95313103AC}" srcOrd="0" destOrd="0" parTransId="{D48CFA73-23F9-443A-B04E-AF7527225694}" sibTransId="{4C04B542-A093-486C-B7C3-27965A2E1F4D}"/>
    <dgm:cxn modelId="{51A41EE9-3B28-4273-A415-8162562076A2}" srcId="{C51258AD-3149-4F1F-BF51-7761EB7F97F1}" destId="{3FB977E4-495A-4656-86AD-92AEC7641ABC}" srcOrd="0" destOrd="0" parTransId="{A2BE5A20-B1AE-4FD4-A934-E2005E2C62AF}" sibTransId="{C9130F70-A1D2-4A23-B333-C82D18A5EF46}"/>
    <dgm:cxn modelId="{219A9D10-3895-42EA-8360-97E7747085BB}" srcId="{9F08AFD4-E240-4CCF-AA31-E6A2ABE91ECD}" destId="{C51258AD-3149-4F1F-BF51-7761EB7F97F1}" srcOrd="0" destOrd="0" parTransId="{95CAB6D6-9F5B-473E-BB38-414242C066F5}" sibTransId="{E848E341-D006-4BCE-B8E5-9F523FEF6161}"/>
    <dgm:cxn modelId="{A4899BEE-CB1B-4672-B025-AE82A81A8824}" type="presOf" srcId="{0716A169-5926-428F-B313-9D5A63A96F08}" destId="{897A589F-D8BE-4BBC-AF89-8D64A0C9FFB6}" srcOrd="0" destOrd="0" presId="urn:microsoft.com/office/officeart/2005/8/layout/hierarchy6"/>
    <dgm:cxn modelId="{32273E08-983C-4C8C-92DA-F270DD17E244}" type="presOf" srcId="{8D42D9F7-C9A9-4E5A-9455-3C95313103AC}" destId="{74F37EF0-2758-460D-BE22-9F145CF6FB03}" srcOrd="0" destOrd="0" presId="urn:microsoft.com/office/officeart/2005/8/layout/hierarchy6"/>
    <dgm:cxn modelId="{00ABD84D-7DC5-4195-9F74-79E171DF2727}" type="presOf" srcId="{3FB977E4-495A-4656-86AD-92AEC7641ABC}" destId="{015CDE9C-47F1-434A-902F-A020AB0D22E5}" srcOrd="0" destOrd="0" presId="urn:microsoft.com/office/officeart/2005/8/layout/hierarchy6"/>
    <dgm:cxn modelId="{41A3FAE3-27CE-4987-99BB-5DFE135E36EF}" type="presOf" srcId="{A2BE5A20-B1AE-4FD4-A934-E2005E2C62AF}" destId="{1A7CF226-A74A-4B00-881B-0EDA529896DC}" srcOrd="0" destOrd="0" presId="urn:microsoft.com/office/officeart/2005/8/layout/hierarchy6"/>
    <dgm:cxn modelId="{B7129A62-7BF5-418B-AEFC-7648B2F18D21}" type="presOf" srcId="{C51258AD-3149-4F1F-BF51-7761EB7F97F1}" destId="{DE6601DA-C379-4EF4-BF50-E4C37835029A}" srcOrd="0" destOrd="0" presId="urn:microsoft.com/office/officeart/2005/8/layout/hierarchy6"/>
    <dgm:cxn modelId="{365F320C-5F28-4830-AD06-474B9554D8C3}" type="presOf" srcId="{D25C4352-CF40-400D-8437-4FCBC57B2CCF}" destId="{86E978D4-6472-4669-96A0-FF3E29520478}" srcOrd="0" destOrd="0" presId="urn:microsoft.com/office/officeart/2005/8/layout/hierarchy6"/>
    <dgm:cxn modelId="{98234F97-A324-4174-BBEE-FB9F6F5356D3}" srcId="{3FB977E4-495A-4656-86AD-92AEC7641ABC}" destId="{0716A169-5926-428F-B313-9D5A63A96F08}" srcOrd="0" destOrd="0" parTransId="{D25C4352-CF40-400D-8437-4FCBC57B2CCF}" sibTransId="{0CEA72BE-9F76-4E8E-94F3-5E754827D5E0}"/>
    <dgm:cxn modelId="{24906728-3986-4DA7-A362-3B2B8F96328C}" type="presOf" srcId="{D48CFA73-23F9-443A-B04E-AF7527225694}" destId="{AE02D563-A9C2-480B-9671-1F1A365F26C4}" srcOrd="0" destOrd="0" presId="urn:microsoft.com/office/officeart/2005/8/layout/hierarchy6"/>
    <dgm:cxn modelId="{819DBEB0-3AC3-4A50-8EF4-0E152F9F8ACD}" type="presOf" srcId="{9F08AFD4-E240-4CCF-AA31-E6A2ABE91ECD}" destId="{7CB08687-F870-4128-BB3D-E36FD6AA4A50}" srcOrd="0" destOrd="0" presId="urn:microsoft.com/office/officeart/2005/8/layout/hierarchy6"/>
    <dgm:cxn modelId="{C168CC93-8280-46F7-94D6-9150DE713180}" type="presParOf" srcId="{7CB08687-F870-4128-BB3D-E36FD6AA4A50}" destId="{C41FA462-9C0C-4598-865E-9FB3E630510B}" srcOrd="0" destOrd="0" presId="urn:microsoft.com/office/officeart/2005/8/layout/hierarchy6"/>
    <dgm:cxn modelId="{4B9709AD-AC9D-41FE-B150-78A581F27776}" type="presParOf" srcId="{C41FA462-9C0C-4598-865E-9FB3E630510B}" destId="{48A1F619-1F20-4802-9568-C787D5D24DCF}" srcOrd="0" destOrd="0" presId="urn:microsoft.com/office/officeart/2005/8/layout/hierarchy6"/>
    <dgm:cxn modelId="{8AA59C31-E478-49D3-A803-3A333AB36699}" type="presParOf" srcId="{48A1F619-1F20-4802-9568-C787D5D24DCF}" destId="{78C454E1-5A48-41CE-B0DE-3F84E66EF80D}" srcOrd="0" destOrd="0" presId="urn:microsoft.com/office/officeart/2005/8/layout/hierarchy6"/>
    <dgm:cxn modelId="{198F069D-9285-411B-A686-97BAD7845482}" type="presParOf" srcId="{78C454E1-5A48-41CE-B0DE-3F84E66EF80D}" destId="{DE6601DA-C379-4EF4-BF50-E4C37835029A}" srcOrd="0" destOrd="0" presId="urn:microsoft.com/office/officeart/2005/8/layout/hierarchy6"/>
    <dgm:cxn modelId="{3869A629-E61A-4EDA-8FC5-F83EC5A4220D}" type="presParOf" srcId="{78C454E1-5A48-41CE-B0DE-3F84E66EF80D}" destId="{D081416D-0081-48C8-8417-9FD604A2E339}" srcOrd="1" destOrd="0" presId="urn:microsoft.com/office/officeart/2005/8/layout/hierarchy6"/>
    <dgm:cxn modelId="{BDD9D92B-15AC-4AB8-BC53-9AA69544C25F}" type="presParOf" srcId="{D081416D-0081-48C8-8417-9FD604A2E339}" destId="{1A7CF226-A74A-4B00-881B-0EDA529896DC}" srcOrd="0" destOrd="0" presId="urn:microsoft.com/office/officeart/2005/8/layout/hierarchy6"/>
    <dgm:cxn modelId="{3AB61D84-9DBE-4F6E-8D56-B00660A15837}" type="presParOf" srcId="{D081416D-0081-48C8-8417-9FD604A2E339}" destId="{29220CE1-57A7-4F46-8678-53AA5AD86432}" srcOrd="1" destOrd="0" presId="urn:microsoft.com/office/officeart/2005/8/layout/hierarchy6"/>
    <dgm:cxn modelId="{2CE2BE9D-38A4-4802-A002-6F5C55F3D765}" type="presParOf" srcId="{29220CE1-57A7-4F46-8678-53AA5AD86432}" destId="{015CDE9C-47F1-434A-902F-A020AB0D22E5}" srcOrd="0" destOrd="0" presId="urn:microsoft.com/office/officeart/2005/8/layout/hierarchy6"/>
    <dgm:cxn modelId="{EC1E0128-192C-4821-9D84-EE70B22B4039}" type="presParOf" srcId="{29220CE1-57A7-4F46-8678-53AA5AD86432}" destId="{48628861-2C3D-448C-9584-A7AE273CC1CB}" srcOrd="1" destOrd="0" presId="urn:microsoft.com/office/officeart/2005/8/layout/hierarchy6"/>
    <dgm:cxn modelId="{46F2D00F-343A-43FE-8E64-CFD717735751}" type="presParOf" srcId="{48628861-2C3D-448C-9584-A7AE273CC1CB}" destId="{86E978D4-6472-4669-96A0-FF3E29520478}" srcOrd="0" destOrd="0" presId="urn:microsoft.com/office/officeart/2005/8/layout/hierarchy6"/>
    <dgm:cxn modelId="{316776D6-42C0-4AFA-BFB3-62A1538FD17B}" type="presParOf" srcId="{48628861-2C3D-448C-9584-A7AE273CC1CB}" destId="{B3F70E3D-BB23-4656-8353-93E65F675731}" srcOrd="1" destOrd="0" presId="urn:microsoft.com/office/officeart/2005/8/layout/hierarchy6"/>
    <dgm:cxn modelId="{88BD21C9-65D1-49B3-B5EE-1D828BDAB34F}" type="presParOf" srcId="{B3F70E3D-BB23-4656-8353-93E65F675731}" destId="{897A589F-D8BE-4BBC-AF89-8D64A0C9FFB6}" srcOrd="0" destOrd="0" presId="urn:microsoft.com/office/officeart/2005/8/layout/hierarchy6"/>
    <dgm:cxn modelId="{98E74EBB-0C7C-4181-AE93-D4626308EB64}" type="presParOf" srcId="{B3F70E3D-BB23-4656-8353-93E65F675731}" destId="{DEE2CF40-81F6-4A32-BE17-E4BD509BDB96}" srcOrd="1" destOrd="0" presId="urn:microsoft.com/office/officeart/2005/8/layout/hierarchy6"/>
    <dgm:cxn modelId="{401ABD04-6EFE-44F1-8C7E-F856BFD4056F}" type="presParOf" srcId="{DEE2CF40-81F6-4A32-BE17-E4BD509BDB96}" destId="{AE02D563-A9C2-480B-9671-1F1A365F26C4}" srcOrd="0" destOrd="0" presId="urn:microsoft.com/office/officeart/2005/8/layout/hierarchy6"/>
    <dgm:cxn modelId="{DE7BDE2B-D2F9-498F-AE5C-313AF0A65400}" type="presParOf" srcId="{DEE2CF40-81F6-4A32-BE17-E4BD509BDB96}" destId="{19445EDD-D7F5-417E-B6D9-04A769840B8B}" srcOrd="1" destOrd="0" presId="urn:microsoft.com/office/officeart/2005/8/layout/hierarchy6"/>
    <dgm:cxn modelId="{B66EE540-2A92-4F01-A316-922E8634CA77}" type="presParOf" srcId="{19445EDD-D7F5-417E-B6D9-04A769840B8B}" destId="{74F37EF0-2758-460D-BE22-9F145CF6FB03}" srcOrd="0" destOrd="0" presId="urn:microsoft.com/office/officeart/2005/8/layout/hierarchy6"/>
    <dgm:cxn modelId="{C79996E3-9A76-4391-B078-630F28492D91}" type="presParOf" srcId="{19445EDD-D7F5-417E-B6D9-04A769840B8B}" destId="{BD399E0A-0F7E-4076-91DB-4BFC3100C210}" srcOrd="1" destOrd="0" presId="urn:microsoft.com/office/officeart/2005/8/layout/hierarchy6"/>
    <dgm:cxn modelId="{24AB39F5-8468-4DE9-B57D-C5B1CBA549A5}" type="presParOf" srcId="{7CB08687-F870-4128-BB3D-E36FD6AA4A50}" destId="{0012CF8A-08E0-41DB-AC9F-BFAFD8971F8D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F08AFD4-E240-4CCF-AA31-E6A2ABE91ECD}" type="doc">
      <dgm:prSet loTypeId="urn:microsoft.com/office/officeart/2005/8/layout/hierarchy6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51258AD-3149-4F1F-BF51-7761EB7F97F1}">
      <dgm:prSet phldrT="[Текст]" custT="1"/>
      <dgm:spPr>
        <a:solidFill>
          <a:srgbClr val="33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перелётн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ый</a:t>
          </a:r>
          <a:endParaRPr lang="ru-RU" sz="3600" b="1" i="0" dirty="0">
            <a:ln>
              <a:solidFill>
                <a:schemeClr val="tx1"/>
              </a:solidFill>
            </a:ln>
            <a:solidFill>
              <a:srgbClr val="92D050"/>
            </a:solidFill>
            <a:effectLst/>
          </a:endParaRPr>
        </a:p>
      </dgm:t>
    </dgm:pt>
    <dgm:pt modelId="{95CAB6D6-9F5B-473E-BB38-414242C066F5}" type="parTrans" cxnId="{219A9D10-3895-42EA-8360-97E7747085BB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E848E341-D006-4BCE-B8E5-9F523FEF6161}" type="sibTrans" cxnId="{219A9D10-3895-42EA-8360-97E7747085BB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3FB977E4-495A-4656-86AD-92AEC7641ABC}">
      <dgm:prSet phldrT="[Текст]" custT="1"/>
      <dgm:spPr>
        <a:solidFill>
          <a:srgbClr val="FF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пере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лёт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ный</a:t>
          </a:r>
          <a:endParaRPr lang="ru-RU" sz="3600" b="1" i="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A2BE5A20-B1AE-4FD4-A934-E2005E2C62AF}" type="parTrans" cxnId="{51A41EE9-3B28-4273-A415-8162562076A2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C9130F70-A1D2-4A23-B333-C82D18A5EF46}" type="sibTrans" cxnId="{51A41EE9-3B28-4273-A415-8162562076A2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0716A169-5926-428F-B313-9D5A63A96F08}">
      <dgm:prSet phldrT="[Текст]" custT="1"/>
      <dgm:spPr>
        <a:solidFill>
          <a:srgbClr val="FF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пере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лётный</a:t>
          </a:r>
          <a:endParaRPr lang="ru-RU" sz="3600" b="1" i="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D25C4352-CF40-400D-8437-4FCBC57B2CCF}" type="parTrans" cxnId="{98234F97-A324-4174-BBEE-FB9F6F5356D3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0CEA72BE-9F76-4E8E-94F3-5E754827D5E0}" type="sibTrans" cxnId="{98234F97-A324-4174-BBEE-FB9F6F5356D3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8D42D9F7-C9A9-4E5A-9455-3C95313103AC}">
      <dgm:prSet phldrT="[Текст]" custT="1"/>
      <dgm:spPr>
        <a:solidFill>
          <a:srgbClr val="FFAE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перелёт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н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ый</a:t>
          </a:r>
          <a:endParaRPr lang="ru-RU" sz="3600" b="1" i="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D48CFA73-23F9-443A-B04E-AF7527225694}" type="parTrans" cxnId="{B20757F0-888C-4D6A-A089-93E78EEF6B43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4C04B542-A093-486C-B7C3-27965A2E1F4D}" type="sibTrans" cxnId="{B20757F0-888C-4D6A-A089-93E78EEF6B43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7CB08687-F870-4128-BB3D-E36FD6AA4A50}" type="pres">
      <dgm:prSet presAssocID="{9F08AFD4-E240-4CCF-AA31-E6A2ABE91EC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1FA462-9C0C-4598-865E-9FB3E630510B}" type="pres">
      <dgm:prSet presAssocID="{9F08AFD4-E240-4CCF-AA31-E6A2ABE91ECD}" presName="hierFlow" presStyleCnt="0"/>
      <dgm:spPr/>
    </dgm:pt>
    <dgm:pt modelId="{48A1F619-1F20-4802-9568-C787D5D24DCF}" type="pres">
      <dgm:prSet presAssocID="{9F08AFD4-E240-4CCF-AA31-E6A2ABE91EC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78C454E1-5A48-41CE-B0DE-3F84E66EF80D}" type="pres">
      <dgm:prSet presAssocID="{C51258AD-3149-4F1F-BF51-7761EB7F97F1}" presName="Name14" presStyleCnt="0"/>
      <dgm:spPr/>
    </dgm:pt>
    <dgm:pt modelId="{DE6601DA-C379-4EF4-BF50-E4C37835029A}" type="pres">
      <dgm:prSet presAssocID="{C51258AD-3149-4F1F-BF51-7761EB7F97F1}" presName="level1Shape" presStyleLbl="node0" presStyleIdx="0" presStyleCnt="1" custScaleX="226899" custScaleY="557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81416D-0081-48C8-8417-9FD604A2E339}" type="pres">
      <dgm:prSet presAssocID="{C51258AD-3149-4F1F-BF51-7761EB7F97F1}" presName="hierChild2" presStyleCnt="0"/>
      <dgm:spPr/>
    </dgm:pt>
    <dgm:pt modelId="{1A7CF226-A74A-4B00-881B-0EDA529896DC}" type="pres">
      <dgm:prSet presAssocID="{A2BE5A20-B1AE-4FD4-A934-E2005E2C62AF}" presName="Name19" presStyleLbl="parChTrans1D2" presStyleIdx="0" presStyleCnt="1"/>
      <dgm:spPr/>
      <dgm:t>
        <a:bodyPr/>
        <a:lstStyle/>
        <a:p>
          <a:endParaRPr lang="ru-RU"/>
        </a:p>
      </dgm:t>
    </dgm:pt>
    <dgm:pt modelId="{29220CE1-57A7-4F46-8678-53AA5AD86432}" type="pres">
      <dgm:prSet presAssocID="{3FB977E4-495A-4656-86AD-92AEC7641ABC}" presName="Name21" presStyleCnt="0"/>
      <dgm:spPr/>
    </dgm:pt>
    <dgm:pt modelId="{015CDE9C-47F1-434A-902F-A020AB0D22E5}" type="pres">
      <dgm:prSet presAssocID="{3FB977E4-495A-4656-86AD-92AEC7641ABC}" presName="level2Shape" presStyleLbl="node2" presStyleIdx="0" presStyleCnt="1" custScaleX="226145" custScaleY="55758"/>
      <dgm:spPr/>
      <dgm:t>
        <a:bodyPr/>
        <a:lstStyle/>
        <a:p>
          <a:endParaRPr lang="ru-RU"/>
        </a:p>
      </dgm:t>
    </dgm:pt>
    <dgm:pt modelId="{48628861-2C3D-448C-9584-A7AE273CC1CB}" type="pres">
      <dgm:prSet presAssocID="{3FB977E4-495A-4656-86AD-92AEC7641ABC}" presName="hierChild3" presStyleCnt="0"/>
      <dgm:spPr/>
    </dgm:pt>
    <dgm:pt modelId="{86E978D4-6472-4669-96A0-FF3E29520478}" type="pres">
      <dgm:prSet presAssocID="{D25C4352-CF40-400D-8437-4FCBC57B2CCF}" presName="Name19" presStyleLbl="parChTrans1D3" presStyleIdx="0" presStyleCnt="1"/>
      <dgm:spPr/>
      <dgm:t>
        <a:bodyPr/>
        <a:lstStyle/>
        <a:p>
          <a:endParaRPr lang="ru-RU"/>
        </a:p>
      </dgm:t>
    </dgm:pt>
    <dgm:pt modelId="{B3F70E3D-BB23-4656-8353-93E65F675731}" type="pres">
      <dgm:prSet presAssocID="{0716A169-5926-428F-B313-9D5A63A96F08}" presName="Name21" presStyleCnt="0"/>
      <dgm:spPr/>
    </dgm:pt>
    <dgm:pt modelId="{897A589F-D8BE-4BBC-AF89-8D64A0C9FFB6}" type="pres">
      <dgm:prSet presAssocID="{0716A169-5926-428F-B313-9D5A63A96F08}" presName="level2Shape" presStyleLbl="node3" presStyleIdx="0" presStyleCnt="1" custScaleX="226145" custScaleY="55758"/>
      <dgm:spPr/>
      <dgm:t>
        <a:bodyPr/>
        <a:lstStyle/>
        <a:p>
          <a:endParaRPr lang="ru-RU"/>
        </a:p>
      </dgm:t>
    </dgm:pt>
    <dgm:pt modelId="{DEE2CF40-81F6-4A32-BE17-E4BD509BDB96}" type="pres">
      <dgm:prSet presAssocID="{0716A169-5926-428F-B313-9D5A63A96F08}" presName="hierChild3" presStyleCnt="0"/>
      <dgm:spPr/>
    </dgm:pt>
    <dgm:pt modelId="{AE02D563-A9C2-480B-9671-1F1A365F26C4}" type="pres">
      <dgm:prSet presAssocID="{D48CFA73-23F9-443A-B04E-AF7527225694}" presName="Name19" presStyleLbl="parChTrans1D4" presStyleIdx="0" presStyleCnt="1"/>
      <dgm:spPr/>
      <dgm:t>
        <a:bodyPr/>
        <a:lstStyle/>
        <a:p>
          <a:endParaRPr lang="ru-RU"/>
        </a:p>
      </dgm:t>
    </dgm:pt>
    <dgm:pt modelId="{19445EDD-D7F5-417E-B6D9-04A769840B8B}" type="pres">
      <dgm:prSet presAssocID="{8D42D9F7-C9A9-4E5A-9455-3C95313103AC}" presName="Name21" presStyleCnt="0"/>
      <dgm:spPr/>
    </dgm:pt>
    <dgm:pt modelId="{74F37EF0-2758-460D-BE22-9F145CF6FB03}" type="pres">
      <dgm:prSet presAssocID="{8D42D9F7-C9A9-4E5A-9455-3C95313103AC}" presName="level2Shape" presStyleLbl="node4" presStyleIdx="0" presStyleCnt="1" custScaleX="226145" custScaleY="55758"/>
      <dgm:spPr/>
      <dgm:t>
        <a:bodyPr/>
        <a:lstStyle/>
        <a:p>
          <a:endParaRPr lang="ru-RU"/>
        </a:p>
      </dgm:t>
    </dgm:pt>
    <dgm:pt modelId="{BD399E0A-0F7E-4076-91DB-4BFC3100C210}" type="pres">
      <dgm:prSet presAssocID="{8D42D9F7-C9A9-4E5A-9455-3C95313103AC}" presName="hierChild3" presStyleCnt="0"/>
      <dgm:spPr/>
    </dgm:pt>
    <dgm:pt modelId="{0012CF8A-08E0-41DB-AC9F-BFAFD8971F8D}" type="pres">
      <dgm:prSet presAssocID="{9F08AFD4-E240-4CCF-AA31-E6A2ABE91ECD}" presName="bgShapesFlow" presStyleCnt="0"/>
      <dgm:spPr/>
    </dgm:pt>
  </dgm:ptLst>
  <dgm:cxnLst>
    <dgm:cxn modelId="{B20757F0-888C-4D6A-A089-93E78EEF6B43}" srcId="{0716A169-5926-428F-B313-9D5A63A96F08}" destId="{8D42D9F7-C9A9-4E5A-9455-3C95313103AC}" srcOrd="0" destOrd="0" parTransId="{D48CFA73-23F9-443A-B04E-AF7527225694}" sibTransId="{4C04B542-A093-486C-B7C3-27965A2E1F4D}"/>
    <dgm:cxn modelId="{51A41EE9-3B28-4273-A415-8162562076A2}" srcId="{C51258AD-3149-4F1F-BF51-7761EB7F97F1}" destId="{3FB977E4-495A-4656-86AD-92AEC7641ABC}" srcOrd="0" destOrd="0" parTransId="{A2BE5A20-B1AE-4FD4-A934-E2005E2C62AF}" sibTransId="{C9130F70-A1D2-4A23-B333-C82D18A5EF46}"/>
    <dgm:cxn modelId="{219A9D10-3895-42EA-8360-97E7747085BB}" srcId="{9F08AFD4-E240-4CCF-AA31-E6A2ABE91ECD}" destId="{C51258AD-3149-4F1F-BF51-7761EB7F97F1}" srcOrd="0" destOrd="0" parTransId="{95CAB6D6-9F5B-473E-BB38-414242C066F5}" sibTransId="{E848E341-D006-4BCE-B8E5-9F523FEF6161}"/>
    <dgm:cxn modelId="{56EBEEC1-7D7E-4537-BF10-97F1AAF28F36}" type="presOf" srcId="{C51258AD-3149-4F1F-BF51-7761EB7F97F1}" destId="{DE6601DA-C379-4EF4-BF50-E4C37835029A}" srcOrd="0" destOrd="0" presId="urn:microsoft.com/office/officeart/2005/8/layout/hierarchy6"/>
    <dgm:cxn modelId="{FF7BCFA9-CD5D-4A1C-B02F-9DEFAF63B86A}" type="presOf" srcId="{8D42D9F7-C9A9-4E5A-9455-3C95313103AC}" destId="{74F37EF0-2758-460D-BE22-9F145CF6FB03}" srcOrd="0" destOrd="0" presId="urn:microsoft.com/office/officeart/2005/8/layout/hierarchy6"/>
    <dgm:cxn modelId="{FF94D5FF-5BD2-48AB-99E7-08582067BEFB}" type="presOf" srcId="{D25C4352-CF40-400D-8437-4FCBC57B2CCF}" destId="{86E978D4-6472-4669-96A0-FF3E29520478}" srcOrd="0" destOrd="0" presId="urn:microsoft.com/office/officeart/2005/8/layout/hierarchy6"/>
    <dgm:cxn modelId="{5A54D101-FB83-472E-B2E5-657CFD9AD2AE}" type="presOf" srcId="{3FB977E4-495A-4656-86AD-92AEC7641ABC}" destId="{015CDE9C-47F1-434A-902F-A020AB0D22E5}" srcOrd="0" destOrd="0" presId="urn:microsoft.com/office/officeart/2005/8/layout/hierarchy6"/>
    <dgm:cxn modelId="{3AA7A96B-0731-4CD2-AAD0-0B546E4CE862}" type="presOf" srcId="{A2BE5A20-B1AE-4FD4-A934-E2005E2C62AF}" destId="{1A7CF226-A74A-4B00-881B-0EDA529896DC}" srcOrd="0" destOrd="0" presId="urn:microsoft.com/office/officeart/2005/8/layout/hierarchy6"/>
    <dgm:cxn modelId="{65D7CD25-78B4-428F-A286-80A4409E6C35}" type="presOf" srcId="{D48CFA73-23F9-443A-B04E-AF7527225694}" destId="{AE02D563-A9C2-480B-9671-1F1A365F26C4}" srcOrd="0" destOrd="0" presId="urn:microsoft.com/office/officeart/2005/8/layout/hierarchy6"/>
    <dgm:cxn modelId="{7C58E639-29B1-4781-ADDB-E9812E97D373}" type="presOf" srcId="{0716A169-5926-428F-B313-9D5A63A96F08}" destId="{897A589F-D8BE-4BBC-AF89-8D64A0C9FFB6}" srcOrd="0" destOrd="0" presId="urn:microsoft.com/office/officeart/2005/8/layout/hierarchy6"/>
    <dgm:cxn modelId="{98234F97-A324-4174-BBEE-FB9F6F5356D3}" srcId="{3FB977E4-495A-4656-86AD-92AEC7641ABC}" destId="{0716A169-5926-428F-B313-9D5A63A96F08}" srcOrd="0" destOrd="0" parTransId="{D25C4352-CF40-400D-8437-4FCBC57B2CCF}" sibTransId="{0CEA72BE-9F76-4E8E-94F3-5E754827D5E0}"/>
    <dgm:cxn modelId="{71C1AAFB-03FE-4679-BE3D-57A662F0A0F5}" type="presOf" srcId="{9F08AFD4-E240-4CCF-AA31-E6A2ABE91ECD}" destId="{7CB08687-F870-4128-BB3D-E36FD6AA4A50}" srcOrd="0" destOrd="0" presId="urn:microsoft.com/office/officeart/2005/8/layout/hierarchy6"/>
    <dgm:cxn modelId="{98CEB4A5-32FE-473E-B19A-F27F01106FEC}" type="presParOf" srcId="{7CB08687-F870-4128-BB3D-E36FD6AA4A50}" destId="{C41FA462-9C0C-4598-865E-9FB3E630510B}" srcOrd="0" destOrd="0" presId="urn:microsoft.com/office/officeart/2005/8/layout/hierarchy6"/>
    <dgm:cxn modelId="{7E32092C-AB53-4368-BCDB-20B722B67F31}" type="presParOf" srcId="{C41FA462-9C0C-4598-865E-9FB3E630510B}" destId="{48A1F619-1F20-4802-9568-C787D5D24DCF}" srcOrd="0" destOrd="0" presId="urn:microsoft.com/office/officeart/2005/8/layout/hierarchy6"/>
    <dgm:cxn modelId="{02EAB0FF-B247-4D11-817E-40504EEAC575}" type="presParOf" srcId="{48A1F619-1F20-4802-9568-C787D5D24DCF}" destId="{78C454E1-5A48-41CE-B0DE-3F84E66EF80D}" srcOrd="0" destOrd="0" presId="urn:microsoft.com/office/officeart/2005/8/layout/hierarchy6"/>
    <dgm:cxn modelId="{CEA62724-078D-4018-ADC1-4C14F66F44C8}" type="presParOf" srcId="{78C454E1-5A48-41CE-B0DE-3F84E66EF80D}" destId="{DE6601DA-C379-4EF4-BF50-E4C37835029A}" srcOrd="0" destOrd="0" presId="urn:microsoft.com/office/officeart/2005/8/layout/hierarchy6"/>
    <dgm:cxn modelId="{5CEA63E0-A998-462A-9BDE-8F4E936814F5}" type="presParOf" srcId="{78C454E1-5A48-41CE-B0DE-3F84E66EF80D}" destId="{D081416D-0081-48C8-8417-9FD604A2E339}" srcOrd="1" destOrd="0" presId="urn:microsoft.com/office/officeart/2005/8/layout/hierarchy6"/>
    <dgm:cxn modelId="{1C32B695-3F2F-44F2-865F-716E8BAB8288}" type="presParOf" srcId="{D081416D-0081-48C8-8417-9FD604A2E339}" destId="{1A7CF226-A74A-4B00-881B-0EDA529896DC}" srcOrd="0" destOrd="0" presId="urn:microsoft.com/office/officeart/2005/8/layout/hierarchy6"/>
    <dgm:cxn modelId="{7972F731-965F-42D7-8508-E89CB4941D16}" type="presParOf" srcId="{D081416D-0081-48C8-8417-9FD604A2E339}" destId="{29220CE1-57A7-4F46-8678-53AA5AD86432}" srcOrd="1" destOrd="0" presId="urn:microsoft.com/office/officeart/2005/8/layout/hierarchy6"/>
    <dgm:cxn modelId="{FEA07D7B-DE90-418D-8320-709B376986D6}" type="presParOf" srcId="{29220CE1-57A7-4F46-8678-53AA5AD86432}" destId="{015CDE9C-47F1-434A-902F-A020AB0D22E5}" srcOrd="0" destOrd="0" presId="urn:microsoft.com/office/officeart/2005/8/layout/hierarchy6"/>
    <dgm:cxn modelId="{59A35E07-27AD-4F60-854A-81EF9498E4D5}" type="presParOf" srcId="{29220CE1-57A7-4F46-8678-53AA5AD86432}" destId="{48628861-2C3D-448C-9584-A7AE273CC1CB}" srcOrd="1" destOrd="0" presId="urn:microsoft.com/office/officeart/2005/8/layout/hierarchy6"/>
    <dgm:cxn modelId="{1753B36B-69DC-4CB1-B178-0B54CF5EF944}" type="presParOf" srcId="{48628861-2C3D-448C-9584-A7AE273CC1CB}" destId="{86E978D4-6472-4669-96A0-FF3E29520478}" srcOrd="0" destOrd="0" presId="urn:microsoft.com/office/officeart/2005/8/layout/hierarchy6"/>
    <dgm:cxn modelId="{9A5CF7A0-4874-481B-ADC8-FA51492BDCB9}" type="presParOf" srcId="{48628861-2C3D-448C-9584-A7AE273CC1CB}" destId="{B3F70E3D-BB23-4656-8353-93E65F675731}" srcOrd="1" destOrd="0" presId="urn:microsoft.com/office/officeart/2005/8/layout/hierarchy6"/>
    <dgm:cxn modelId="{557E61D1-1A91-437C-A3F9-5A5CD382393D}" type="presParOf" srcId="{B3F70E3D-BB23-4656-8353-93E65F675731}" destId="{897A589F-D8BE-4BBC-AF89-8D64A0C9FFB6}" srcOrd="0" destOrd="0" presId="urn:microsoft.com/office/officeart/2005/8/layout/hierarchy6"/>
    <dgm:cxn modelId="{4F749F0D-14C0-4ADA-9B37-7DF43E2D84D6}" type="presParOf" srcId="{B3F70E3D-BB23-4656-8353-93E65F675731}" destId="{DEE2CF40-81F6-4A32-BE17-E4BD509BDB96}" srcOrd="1" destOrd="0" presId="urn:microsoft.com/office/officeart/2005/8/layout/hierarchy6"/>
    <dgm:cxn modelId="{2CE1BE75-5801-4457-9464-7A4FE7F0C5E3}" type="presParOf" srcId="{DEE2CF40-81F6-4A32-BE17-E4BD509BDB96}" destId="{AE02D563-A9C2-480B-9671-1F1A365F26C4}" srcOrd="0" destOrd="0" presId="urn:microsoft.com/office/officeart/2005/8/layout/hierarchy6"/>
    <dgm:cxn modelId="{01293B87-82FB-425C-90B4-ED78A742FAFB}" type="presParOf" srcId="{DEE2CF40-81F6-4A32-BE17-E4BD509BDB96}" destId="{19445EDD-D7F5-417E-B6D9-04A769840B8B}" srcOrd="1" destOrd="0" presId="urn:microsoft.com/office/officeart/2005/8/layout/hierarchy6"/>
    <dgm:cxn modelId="{CB21183E-F214-4DB9-BE8E-E0415EF52594}" type="presParOf" srcId="{19445EDD-D7F5-417E-B6D9-04A769840B8B}" destId="{74F37EF0-2758-460D-BE22-9F145CF6FB03}" srcOrd="0" destOrd="0" presId="urn:microsoft.com/office/officeart/2005/8/layout/hierarchy6"/>
    <dgm:cxn modelId="{FB7ECE1D-001B-4146-8447-6C45780D5190}" type="presParOf" srcId="{19445EDD-D7F5-417E-B6D9-04A769840B8B}" destId="{BD399E0A-0F7E-4076-91DB-4BFC3100C210}" srcOrd="1" destOrd="0" presId="urn:microsoft.com/office/officeart/2005/8/layout/hierarchy6"/>
    <dgm:cxn modelId="{3D5CB601-C5AA-465A-8AF2-0701BB155780}" type="presParOf" srcId="{7CB08687-F870-4128-BB3D-E36FD6AA4A50}" destId="{0012CF8A-08E0-41DB-AC9F-BFAFD8971F8D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F08AFD4-E240-4CCF-AA31-E6A2ABE91ECD}" type="doc">
      <dgm:prSet loTypeId="urn:microsoft.com/office/officeart/2005/8/layout/hierarchy6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51258AD-3149-4F1F-BF51-7761EB7F97F1}">
      <dgm:prSet phldrT="[Текст]" custT="1"/>
      <dgm:spPr>
        <a:solidFill>
          <a:srgbClr val="33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подводн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ый</a:t>
          </a:r>
          <a:endParaRPr lang="ru-RU" sz="3600" b="1" i="0" dirty="0">
            <a:ln>
              <a:solidFill>
                <a:schemeClr val="tx1"/>
              </a:solidFill>
            </a:ln>
            <a:solidFill>
              <a:srgbClr val="92D050"/>
            </a:solidFill>
            <a:effectLst/>
          </a:endParaRPr>
        </a:p>
      </dgm:t>
    </dgm:pt>
    <dgm:pt modelId="{95CAB6D6-9F5B-473E-BB38-414242C066F5}" type="parTrans" cxnId="{219A9D10-3895-42EA-8360-97E7747085BB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E848E341-D006-4BCE-B8E5-9F523FEF6161}" type="sibTrans" cxnId="{219A9D10-3895-42EA-8360-97E7747085BB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3FB977E4-495A-4656-86AD-92AEC7641ABC}">
      <dgm:prSet phldrT="[Текст]" custT="1"/>
      <dgm:spPr>
        <a:solidFill>
          <a:srgbClr val="FF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под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вод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ный</a:t>
          </a:r>
          <a:endParaRPr lang="ru-RU" sz="3600" b="1" i="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A2BE5A20-B1AE-4FD4-A934-E2005E2C62AF}" type="parTrans" cxnId="{51A41EE9-3B28-4273-A415-8162562076A2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C9130F70-A1D2-4A23-B333-C82D18A5EF46}" type="sibTrans" cxnId="{51A41EE9-3B28-4273-A415-8162562076A2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0716A169-5926-428F-B313-9D5A63A96F08}">
      <dgm:prSet phldrT="[Текст]" custT="1"/>
      <dgm:spPr>
        <a:solidFill>
          <a:srgbClr val="FF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под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водный</a:t>
          </a:r>
          <a:endParaRPr lang="ru-RU" sz="3600" b="1" i="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D25C4352-CF40-400D-8437-4FCBC57B2CCF}" type="parTrans" cxnId="{98234F97-A324-4174-BBEE-FB9F6F5356D3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0CEA72BE-9F76-4E8E-94F3-5E754827D5E0}" type="sibTrans" cxnId="{98234F97-A324-4174-BBEE-FB9F6F5356D3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8D42D9F7-C9A9-4E5A-9455-3C95313103AC}">
      <dgm:prSet phldrT="[Текст]" custT="1"/>
      <dgm:spPr>
        <a:solidFill>
          <a:srgbClr val="FFAE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подвод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н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ый</a:t>
          </a:r>
          <a:endParaRPr lang="ru-RU" sz="3600" b="1" i="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D48CFA73-23F9-443A-B04E-AF7527225694}" type="parTrans" cxnId="{B20757F0-888C-4D6A-A089-93E78EEF6B43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4C04B542-A093-486C-B7C3-27965A2E1F4D}" type="sibTrans" cxnId="{B20757F0-888C-4D6A-A089-93E78EEF6B43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7CB08687-F870-4128-BB3D-E36FD6AA4A50}" type="pres">
      <dgm:prSet presAssocID="{9F08AFD4-E240-4CCF-AA31-E6A2ABE91EC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1FA462-9C0C-4598-865E-9FB3E630510B}" type="pres">
      <dgm:prSet presAssocID="{9F08AFD4-E240-4CCF-AA31-E6A2ABE91ECD}" presName="hierFlow" presStyleCnt="0"/>
      <dgm:spPr/>
    </dgm:pt>
    <dgm:pt modelId="{48A1F619-1F20-4802-9568-C787D5D24DCF}" type="pres">
      <dgm:prSet presAssocID="{9F08AFD4-E240-4CCF-AA31-E6A2ABE91EC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78C454E1-5A48-41CE-B0DE-3F84E66EF80D}" type="pres">
      <dgm:prSet presAssocID="{C51258AD-3149-4F1F-BF51-7761EB7F97F1}" presName="Name14" presStyleCnt="0"/>
      <dgm:spPr/>
    </dgm:pt>
    <dgm:pt modelId="{DE6601DA-C379-4EF4-BF50-E4C37835029A}" type="pres">
      <dgm:prSet presAssocID="{C51258AD-3149-4F1F-BF51-7761EB7F97F1}" presName="level1Shape" presStyleLbl="node0" presStyleIdx="0" presStyleCnt="1" custScaleX="226899" custScaleY="557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81416D-0081-48C8-8417-9FD604A2E339}" type="pres">
      <dgm:prSet presAssocID="{C51258AD-3149-4F1F-BF51-7761EB7F97F1}" presName="hierChild2" presStyleCnt="0"/>
      <dgm:spPr/>
    </dgm:pt>
    <dgm:pt modelId="{1A7CF226-A74A-4B00-881B-0EDA529896DC}" type="pres">
      <dgm:prSet presAssocID="{A2BE5A20-B1AE-4FD4-A934-E2005E2C62AF}" presName="Name19" presStyleLbl="parChTrans1D2" presStyleIdx="0" presStyleCnt="1"/>
      <dgm:spPr/>
      <dgm:t>
        <a:bodyPr/>
        <a:lstStyle/>
        <a:p>
          <a:endParaRPr lang="ru-RU"/>
        </a:p>
      </dgm:t>
    </dgm:pt>
    <dgm:pt modelId="{29220CE1-57A7-4F46-8678-53AA5AD86432}" type="pres">
      <dgm:prSet presAssocID="{3FB977E4-495A-4656-86AD-92AEC7641ABC}" presName="Name21" presStyleCnt="0"/>
      <dgm:spPr/>
    </dgm:pt>
    <dgm:pt modelId="{015CDE9C-47F1-434A-902F-A020AB0D22E5}" type="pres">
      <dgm:prSet presAssocID="{3FB977E4-495A-4656-86AD-92AEC7641ABC}" presName="level2Shape" presStyleLbl="node2" presStyleIdx="0" presStyleCnt="1" custScaleX="226145" custScaleY="55758"/>
      <dgm:spPr/>
      <dgm:t>
        <a:bodyPr/>
        <a:lstStyle/>
        <a:p>
          <a:endParaRPr lang="ru-RU"/>
        </a:p>
      </dgm:t>
    </dgm:pt>
    <dgm:pt modelId="{48628861-2C3D-448C-9584-A7AE273CC1CB}" type="pres">
      <dgm:prSet presAssocID="{3FB977E4-495A-4656-86AD-92AEC7641ABC}" presName="hierChild3" presStyleCnt="0"/>
      <dgm:spPr/>
    </dgm:pt>
    <dgm:pt modelId="{86E978D4-6472-4669-96A0-FF3E29520478}" type="pres">
      <dgm:prSet presAssocID="{D25C4352-CF40-400D-8437-4FCBC57B2CCF}" presName="Name19" presStyleLbl="parChTrans1D3" presStyleIdx="0" presStyleCnt="1"/>
      <dgm:spPr/>
      <dgm:t>
        <a:bodyPr/>
        <a:lstStyle/>
        <a:p>
          <a:endParaRPr lang="ru-RU"/>
        </a:p>
      </dgm:t>
    </dgm:pt>
    <dgm:pt modelId="{B3F70E3D-BB23-4656-8353-93E65F675731}" type="pres">
      <dgm:prSet presAssocID="{0716A169-5926-428F-B313-9D5A63A96F08}" presName="Name21" presStyleCnt="0"/>
      <dgm:spPr/>
    </dgm:pt>
    <dgm:pt modelId="{897A589F-D8BE-4BBC-AF89-8D64A0C9FFB6}" type="pres">
      <dgm:prSet presAssocID="{0716A169-5926-428F-B313-9D5A63A96F08}" presName="level2Shape" presStyleLbl="node3" presStyleIdx="0" presStyleCnt="1" custScaleX="226145" custScaleY="55758"/>
      <dgm:spPr/>
      <dgm:t>
        <a:bodyPr/>
        <a:lstStyle/>
        <a:p>
          <a:endParaRPr lang="ru-RU"/>
        </a:p>
      </dgm:t>
    </dgm:pt>
    <dgm:pt modelId="{DEE2CF40-81F6-4A32-BE17-E4BD509BDB96}" type="pres">
      <dgm:prSet presAssocID="{0716A169-5926-428F-B313-9D5A63A96F08}" presName="hierChild3" presStyleCnt="0"/>
      <dgm:spPr/>
    </dgm:pt>
    <dgm:pt modelId="{AE02D563-A9C2-480B-9671-1F1A365F26C4}" type="pres">
      <dgm:prSet presAssocID="{D48CFA73-23F9-443A-B04E-AF7527225694}" presName="Name19" presStyleLbl="parChTrans1D4" presStyleIdx="0" presStyleCnt="1"/>
      <dgm:spPr/>
      <dgm:t>
        <a:bodyPr/>
        <a:lstStyle/>
        <a:p>
          <a:endParaRPr lang="ru-RU"/>
        </a:p>
      </dgm:t>
    </dgm:pt>
    <dgm:pt modelId="{19445EDD-D7F5-417E-B6D9-04A769840B8B}" type="pres">
      <dgm:prSet presAssocID="{8D42D9F7-C9A9-4E5A-9455-3C95313103AC}" presName="Name21" presStyleCnt="0"/>
      <dgm:spPr/>
    </dgm:pt>
    <dgm:pt modelId="{74F37EF0-2758-460D-BE22-9F145CF6FB03}" type="pres">
      <dgm:prSet presAssocID="{8D42D9F7-C9A9-4E5A-9455-3C95313103AC}" presName="level2Shape" presStyleLbl="node4" presStyleIdx="0" presStyleCnt="1" custScaleX="226145" custScaleY="55758"/>
      <dgm:spPr/>
      <dgm:t>
        <a:bodyPr/>
        <a:lstStyle/>
        <a:p>
          <a:endParaRPr lang="ru-RU"/>
        </a:p>
      </dgm:t>
    </dgm:pt>
    <dgm:pt modelId="{BD399E0A-0F7E-4076-91DB-4BFC3100C210}" type="pres">
      <dgm:prSet presAssocID="{8D42D9F7-C9A9-4E5A-9455-3C95313103AC}" presName="hierChild3" presStyleCnt="0"/>
      <dgm:spPr/>
    </dgm:pt>
    <dgm:pt modelId="{0012CF8A-08E0-41DB-AC9F-BFAFD8971F8D}" type="pres">
      <dgm:prSet presAssocID="{9F08AFD4-E240-4CCF-AA31-E6A2ABE91ECD}" presName="bgShapesFlow" presStyleCnt="0"/>
      <dgm:spPr/>
    </dgm:pt>
  </dgm:ptLst>
  <dgm:cxnLst>
    <dgm:cxn modelId="{B20757F0-888C-4D6A-A089-93E78EEF6B43}" srcId="{0716A169-5926-428F-B313-9D5A63A96F08}" destId="{8D42D9F7-C9A9-4E5A-9455-3C95313103AC}" srcOrd="0" destOrd="0" parTransId="{D48CFA73-23F9-443A-B04E-AF7527225694}" sibTransId="{4C04B542-A093-486C-B7C3-27965A2E1F4D}"/>
    <dgm:cxn modelId="{6B89DEC6-4DAA-4198-A5F8-1734C282E0A6}" type="presOf" srcId="{8D42D9F7-C9A9-4E5A-9455-3C95313103AC}" destId="{74F37EF0-2758-460D-BE22-9F145CF6FB03}" srcOrd="0" destOrd="0" presId="urn:microsoft.com/office/officeart/2005/8/layout/hierarchy6"/>
    <dgm:cxn modelId="{6D00FEB6-AA76-4308-9B6B-504C21829AB3}" type="presOf" srcId="{3FB977E4-495A-4656-86AD-92AEC7641ABC}" destId="{015CDE9C-47F1-434A-902F-A020AB0D22E5}" srcOrd="0" destOrd="0" presId="urn:microsoft.com/office/officeart/2005/8/layout/hierarchy6"/>
    <dgm:cxn modelId="{42E9F6B5-78D9-4A7B-A8F0-0C12BF5D6C7D}" type="presOf" srcId="{A2BE5A20-B1AE-4FD4-A934-E2005E2C62AF}" destId="{1A7CF226-A74A-4B00-881B-0EDA529896DC}" srcOrd="0" destOrd="0" presId="urn:microsoft.com/office/officeart/2005/8/layout/hierarchy6"/>
    <dgm:cxn modelId="{51A41EE9-3B28-4273-A415-8162562076A2}" srcId="{C51258AD-3149-4F1F-BF51-7761EB7F97F1}" destId="{3FB977E4-495A-4656-86AD-92AEC7641ABC}" srcOrd="0" destOrd="0" parTransId="{A2BE5A20-B1AE-4FD4-A934-E2005E2C62AF}" sibTransId="{C9130F70-A1D2-4A23-B333-C82D18A5EF46}"/>
    <dgm:cxn modelId="{219A9D10-3895-42EA-8360-97E7747085BB}" srcId="{9F08AFD4-E240-4CCF-AA31-E6A2ABE91ECD}" destId="{C51258AD-3149-4F1F-BF51-7761EB7F97F1}" srcOrd="0" destOrd="0" parTransId="{95CAB6D6-9F5B-473E-BB38-414242C066F5}" sibTransId="{E848E341-D006-4BCE-B8E5-9F523FEF6161}"/>
    <dgm:cxn modelId="{08301ED1-526C-4AC7-98EF-A44436079B85}" type="presOf" srcId="{9F08AFD4-E240-4CCF-AA31-E6A2ABE91ECD}" destId="{7CB08687-F870-4128-BB3D-E36FD6AA4A50}" srcOrd="0" destOrd="0" presId="urn:microsoft.com/office/officeart/2005/8/layout/hierarchy6"/>
    <dgm:cxn modelId="{421A57EE-105C-4152-9F4B-F62F847755CE}" type="presOf" srcId="{0716A169-5926-428F-B313-9D5A63A96F08}" destId="{897A589F-D8BE-4BBC-AF89-8D64A0C9FFB6}" srcOrd="0" destOrd="0" presId="urn:microsoft.com/office/officeart/2005/8/layout/hierarchy6"/>
    <dgm:cxn modelId="{6D163841-6D04-4C95-95FF-601BF3FB6B93}" type="presOf" srcId="{D48CFA73-23F9-443A-B04E-AF7527225694}" destId="{AE02D563-A9C2-480B-9671-1F1A365F26C4}" srcOrd="0" destOrd="0" presId="urn:microsoft.com/office/officeart/2005/8/layout/hierarchy6"/>
    <dgm:cxn modelId="{18645524-A30D-421A-A88C-2CE635E089E4}" type="presOf" srcId="{C51258AD-3149-4F1F-BF51-7761EB7F97F1}" destId="{DE6601DA-C379-4EF4-BF50-E4C37835029A}" srcOrd="0" destOrd="0" presId="urn:microsoft.com/office/officeart/2005/8/layout/hierarchy6"/>
    <dgm:cxn modelId="{98234F97-A324-4174-BBEE-FB9F6F5356D3}" srcId="{3FB977E4-495A-4656-86AD-92AEC7641ABC}" destId="{0716A169-5926-428F-B313-9D5A63A96F08}" srcOrd="0" destOrd="0" parTransId="{D25C4352-CF40-400D-8437-4FCBC57B2CCF}" sibTransId="{0CEA72BE-9F76-4E8E-94F3-5E754827D5E0}"/>
    <dgm:cxn modelId="{6FB64ADB-C8AB-475D-AFCE-EC34DBCEBC36}" type="presOf" srcId="{D25C4352-CF40-400D-8437-4FCBC57B2CCF}" destId="{86E978D4-6472-4669-96A0-FF3E29520478}" srcOrd="0" destOrd="0" presId="urn:microsoft.com/office/officeart/2005/8/layout/hierarchy6"/>
    <dgm:cxn modelId="{19A28949-39EC-4EB6-91A8-C948F8753B8D}" type="presParOf" srcId="{7CB08687-F870-4128-BB3D-E36FD6AA4A50}" destId="{C41FA462-9C0C-4598-865E-9FB3E630510B}" srcOrd="0" destOrd="0" presId="urn:microsoft.com/office/officeart/2005/8/layout/hierarchy6"/>
    <dgm:cxn modelId="{8F1D314B-8495-4408-AA4F-1E1C2FD561D3}" type="presParOf" srcId="{C41FA462-9C0C-4598-865E-9FB3E630510B}" destId="{48A1F619-1F20-4802-9568-C787D5D24DCF}" srcOrd="0" destOrd="0" presId="urn:microsoft.com/office/officeart/2005/8/layout/hierarchy6"/>
    <dgm:cxn modelId="{FE65AFF4-4BD1-4585-944F-198FFC380438}" type="presParOf" srcId="{48A1F619-1F20-4802-9568-C787D5D24DCF}" destId="{78C454E1-5A48-41CE-B0DE-3F84E66EF80D}" srcOrd="0" destOrd="0" presId="urn:microsoft.com/office/officeart/2005/8/layout/hierarchy6"/>
    <dgm:cxn modelId="{65AB6A05-F788-41E2-A918-0BE55D7EBB3A}" type="presParOf" srcId="{78C454E1-5A48-41CE-B0DE-3F84E66EF80D}" destId="{DE6601DA-C379-4EF4-BF50-E4C37835029A}" srcOrd="0" destOrd="0" presId="urn:microsoft.com/office/officeart/2005/8/layout/hierarchy6"/>
    <dgm:cxn modelId="{5EE6F92F-03D1-4D10-B6BC-FCAACB97C7E6}" type="presParOf" srcId="{78C454E1-5A48-41CE-B0DE-3F84E66EF80D}" destId="{D081416D-0081-48C8-8417-9FD604A2E339}" srcOrd="1" destOrd="0" presId="urn:microsoft.com/office/officeart/2005/8/layout/hierarchy6"/>
    <dgm:cxn modelId="{5E267880-8AD6-4E2D-9F2B-F983452216DB}" type="presParOf" srcId="{D081416D-0081-48C8-8417-9FD604A2E339}" destId="{1A7CF226-A74A-4B00-881B-0EDA529896DC}" srcOrd="0" destOrd="0" presId="urn:microsoft.com/office/officeart/2005/8/layout/hierarchy6"/>
    <dgm:cxn modelId="{66D8CE88-E31B-478F-B9C8-9F04F4B55250}" type="presParOf" srcId="{D081416D-0081-48C8-8417-9FD604A2E339}" destId="{29220CE1-57A7-4F46-8678-53AA5AD86432}" srcOrd="1" destOrd="0" presId="urn:microsoft.com/office/officeart/2005/8/layout/hierarchy6"/>
    <dgm:cxn modelId="{D85021E4-80C4-4DD2-B7D9-8129D0804FE6}" type="presParOf" srcId="{29220CE1-57A7-4F46-8678-53AA5AD86432}" destId="{015CDE9C-47F1-434A-902F-A020AB0D22E5}" srcOrd="0" destOrd="0" presId="urn:microsoft.com/office/officeart/2005/8/layout/hierarchy6"/>
    <dgm:cxn modelId="{59327730-458D-4CF1-8865-BB8BE038D5F5}" type="presParOf" srcId="{29220CE1-57A7-4F46-8678-53AA5AD86432}" destId="{48628861-2C3D-448C-9584-A7AE273CC1CB}" srcOrd="1" destOrd="0" presId="urn:microsoft.com/office/officeart/2005/8/layout/hierarchy6"/>
    <dgm:cxn modelId="{CA401D90-EA1B-492A-9945-E41B37A918EC}" type="presParOf" srcId="{48628861-2C3D-448C-9584-A7AE273CC1CB}" destId="{86E978D4-6472-4669-96A0-FF3E29520478}" srcOrd="0" destOrd="0" presId="urn:microsoft.com/office/officeart/2005/8/layout/hierarchy6"/>
    <dgm:cxn modelId="{73D3F336-20E6-4867-87F9-E5F290D471AC}" type="presParOf" srcId="{48628861-2C3D-448C-9584-A7AE273CC1CB}" destId="{B3F70E3D-BB23-4656-8353-93E65F675731}" srcOrd="1" destOrd="0" presId="urn:microsoft.com/office/officeart/2005/8/layout/hierarchy6"/>
    <dgm:cxn modelId="{4192E9D2-1E85-4EA2-8B32-1242B6281836}" type="presParOf" srcId="{B3F70E3D-BB23-4656-8353-93E65F675731}" destId="{897A589F-D8BE-4BBC-AF89-8D64A0C9FFB6}" srcOrd="0" destOrd="0" presId="urn:microsoft.com/office/officeart/2005/8/layout/hierarchy6"/>
    <dgm:cxn modelId="{7D10BD40-CF58-4844-BFBB-F34B2526070B}" type="presParOf" srcId="{B3F70E3D-BB23-4656-8353-93E65F675731}" destId="{DEE2CF40-81F6-4A32-BE17-E4BD509BDB96}" srcOrd="1" destOrd="0" presId="urn:microsoft.com/office/officeart/2005/8/layout/hierarchy6"/>
    <dgm:cxn modelId="{3A2B86F7-62D7-4407-BEED-FCF660FF73D0}" type="presParOf" srcId="{DEE2CF40-81F6-4A32-BE17-E4BD509BDB96}" destId="{AE02D563-A9C2-480B-9671-1F1A365F26C4}" srcOrd="0" destOrd="0" presId="urn:microsoft.com/office/officeart/2005/8/layout/hierarchy6"/>
    <dgm:cxn modelId="{A447E8DD-7989-451A-8513-67DA500ECA6C}" type="presParOf" srcId="{DEE2CF40-81F6-4A32-BE17-E4BD509BDB96}" destId="{19445EDD-D7F5-417E-B6D9-04A769840B8B}" srcOrd="1" destOrd="0" presId="urn:microsoft.com/office/officeart/2005/8/layout/hierarchy6"/>
    <dgm:cxn modelId="{51405918-4286-4C92-A8E3-FC46C093550E}" type="presParOf" srcId="{19445EDD-D7F5-417E-B6D9-04A769840B8B}" destId="{74F37EF0-2758-460D-BE22-9F145CF6FB03}" srcOrd="0" destOrd="0" presId="urn:microsoft.com/office/officeart/2005/8/layout/hierarchy6"/>
    <dgm:cxn modelId="{A60F8C82-C8EA-4B92-9821-F64E56C98FB0}" type="presParOf" srcId="{19445EDD-D7F5-417E-B6D9-04A769840B8B}" destId="{BD399E0A-0F7E-4076-91DB-4BFC3100C210}" srcOrd="1" destOrd="0" presId="urn:microsoft.com/office/officeart/2005/8/layout/hierarchy6"/>
    <dgm:cxn modelId="{B83BAE02-7CBD-486F-932C-301EB99E420F}" type="presParOf" srcId="{7CB08687-F870-4128-BB3D-E36FD6AA4A50}" destId="{0012CF8A-08E0-41DB-AC9F-BFAFD8971F8D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F08AFD4-E240-4CCF-AA31-E6A2ABE91ECD}" type="doc">
      <dgm:prSet loTypeId="urn:microsoft.com/office/officeart/2005/8/layout/hierarchy6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51258AD-3149-4F1F-BF51-7761EB7F97F1}">
      <dgm:prSet phldrT="[Текст]" custT="1"/>
      <dgm:spPr>
        <a:solidFill>
          <a:srgbClr val="33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безвкусн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ый</a:t>
          </a:r>
          <a:endParaRPr lang="ru-RU" sz="3600" b="1" i="0" dirty="0">
            <a:ln>
              <a:solidFill>
                <a:schemeClr val="tx1"/>
              </a:solidFill>
            </a:ln>
            <a:solidFill>
              <a:srgbClr val="92D050"/>
            </a:solidFill>
            <a:effectLst/>
          </a:endParaRPr>
        </a:p>
      </dgm:t>
    </dgm:pt>
    <dgm:pt modelId="{95CAB6D6-9F5B-473E-BB38-414242C066F5}" type="parTrans" cxnId="{219A9D10-3895-42EA-8360-97E7747085BB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E848E341-D006-4BCE-B8E5-9F523FEF6161}" type="sibTrans" cxnId="{219A9D10-3895-42EA-8360-97E7747085BB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3FB977E4-495A-4656-86AD-92AEC7641ABC}">
      <dgm:prSet phldrT="[Текст]" custT="1"/>
      <dgm:spPr>
        <a:solidFill>
          <a:srgbClr val="FF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без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вкус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ный</a:t>
          </a:r>
          <a:endParaRPr lang="ru-RU" sz="3600" b="1" i="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A2BE5A20-B1AE-4FD4-A934-E2005E2C62AF}" type="parTrans" cxnId="{51A41EE9-3B28-4273-A415-8162562076A2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C9130F70-A1D2-4A23-B333-C82D18A5EF46}" type="sibTrans" cxnId="{51A41EE9-3B28-4273-A415-8162562076A2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0716A169-5926-428F-B313-9D5A63A96F08}">
      <dgm:prSet phldrT="[Текст]" custT="1"/>
      <dgm:spPr>
        <a:solidFill>
          <a:srgbClr val="FF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без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вкусный</a:t>
          </a:r>
          <a:endParaRPr lang="ru-RU" sz="3600" b="1" i="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D25C4352-CF40-400D-8437-4FCBC57B2CCF}" type="parTrans" cxnId="{98234F97-A324-4174-BBEE-FB9F6F5356D3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0CEA72BE-9F76-4E8E-94F3-5E754827D5E0}" type="sibTrans" cxnId="{98234F97-A324-4174-BBEE-FB9F6F5356D3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8D42D9F7-C9A9-4E5A-9455-3C95313103AC}">
      <dgm:prSet phldrT="[Текст]" custT="1"/>
      <dgm:spPr>
        <a:solidFill>
          <a:srgbClr val="FFAE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безвкус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н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ый</a:t>
          </a:r>
          <a:endParaRPr lang="ru-RU" sz="3600" b="1" i="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D48CFA73-23F9-443A-B04E-AF7527225694}" type="parTrans" cxnId="{B20757F0-888C-4D6A-A089-93E78EEF6B43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4C04B542-A093-486C-B7C3-27965A2E1F4D}" type="sibTrans" cxnId="{B20757F0-888C-4D6A-A089-93E78EEF6B43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7CB08687-F870-4128-BB3D-E36FD6AA4A50}" type="pres">
      <dgm:prSet presAssocID="{9F08AFD4-E240-4CCF-AA31-E6A2ABE91EC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1FA462-9C0C-4598-865E-9FB3E630510B}" type="pres">
      <dgm:prSet presAssocID="{9F08AFD4-E240-4CCF-AA31-E6A2ABE91ECD}" presName="hierFlow" presStyleCnt="0"/>
      <dgm:spPr/>
    </dgm:pt>
    <dgm:pt modelId="{48A1F619-1F20-4802-9568-C787D5D24DCF}" type="pres">
      <dgm:prSet presAssocID="{9F08AFD4-E240-4CCF-AA31-E6A2ABE91EC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78C454E1-5A48-41CE-B0DE-3F84E66EF80D}" type="pres">
      <dgm:prSet presAssocID="{C51258AD-3149-4F1F-BF51-7761EB7F97F1}" presName="Name14" presStyleCnt="0"/>
      <dgm:spPr/>
    </dgm:pt>
    <dgm:pt modelId="{DE6601DA-C379-4EF4-BF50-E4C37835029A}" type="pres">
      <dgm:prSet presAssocID="{C51258AD-3149-4F1F-BF51-7761EB7F97F1}" presName="level1Shape" presStyleLbl="node0" presStyleIdx="0" presStyleCnt="1" custScaleX="226899" custScaleY="557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81416D-0081-48C8-8417-9FD604A2E339}" type="pres">
      <dgm:prSet presAssocID="{C51258AD-3149-4F1F-BF51-7761EB7F97F1}" presName="hierChild2" presStyleCnt="0"/>
      <dgm:spPr/>
    </dgm:pt>
    <dgm:pt modelId="{1A7CF226-A74A-4B00-881B-0EDA529896DC}" type="pres">
      <dgm:prSet presAssocID="{A2BE5A20-B1AE-4FD4-A934-E2005E2C62AF}" presName="Name19" presStyleLbl="parChTrans1D2" presStyleIdx="0" presStyleCnt="1"/>
      <dgm:spPr/>
      <dgm:t>
        <a:bodyPr/>
        <a:lstStyle/>
        <a:p>
          <a:endParaRPr lang="ru-RU"/>
        </a:p>
      </dgm:t>
    </dgm:pt>
    <dgm:pt modelId="{29220CE1-57A7-4F46-8678-53AA5AD86432}" type="pres">
      <dgm:prSet presAssocID="{3FB977E4-495A-4656-86AD-92AEC7641ABC}" presName="Name21" presStyleCnt="0"/>
      <dgm:spPr/>
    </dgm:pt>
    <dgm:pt modelId="{015CDE9C-47F1-434A-902F-A020AB0D22E5}" type="pres">
      <dgm:prSet presAssocID="{3FB977E4-495A-4656-86AD-92AEC7641ABC}" presName="level2Shape" presStyleLbl="node2" presStyleIdx="0" presStyleCnt="1" custScaleX="226145" custScaleY="55758"/>
      <dgm:spPr/>
      <dgm:t>
        <a:bodyPr/>
        <a:lstStyle/>
        <a:p>
          <a:endParaRPr lang="ru-RU"/>
        </a:p>
      </dgm:t>
    </dgm:pt>
    <dgm:pt modelId="{48628861-2C3D-448C-9584-A7AE273CC1CB}" type="pres">
      <dgm:prSet presAssocID="{3FB977E4-495A-4656-86AD-92AEC7641ABC}" presName="hierChild3" presStyleCnt="0"/>
      <dgm:spPr/>
    </dgm:pt>
    <dgm:pt modelId="{86E978D4-6472-4669-96A0-FF3E29520478}" type="pres">
      <dgm:prSet presAssocID="{D25C4352-CF40-400D-8437-4FCBC57B2CCF}" presName="Name19" presStyleLbl="parChTrans1D3" presStyleIdx="0" presStyleCnt="1"/>
      <dgm:spPr/>
      <dgm:t>
        <a:bodyPr/>
        <a:lstStyle/>
        <a:p>
          <a:endParaRPr lang="ru-RU"/>
        </a:p>
      </dgm:t>
    </dgm:pt>
    <dgm:pt modelId="{B3F70E3D-BB23-4656-8353-93E65F675731}" type="pres">
      <dgm:prSet presAssocID="{0716A169-5926-428F-B313-9D5A63A96F08}" presName="Name21" presStyleCnt="0"/>
      <dgm:spPr/>
    </dgm:pt>
    <dgm:pt modelId="{897A589F-D8BE-4BBC-AF89-8D64A0C9FFB6}" type="pres">
      <dgm:prSet presAssocID="{0716A169-5926-428F-B313-9D5A63A96F08}" presName="level2Shape" presStyleLbl="node3" presStyleIdx="0" presStyleCnt="1" custScaleX="226145" custScaleY="55758"/>
      <dgm:spPr/>
      <dgm:t>
        <a:bodyPr/>
        <a:lstStyle/>
        <a:p>
          <a:endParaRPr lang="ru-RU"/>
        </a:p>
      </dgm:t>
    </dgm:pt>
    <dgm:pt modelId="{DEE2CF40-81F6-4A32-BE17-E4BD509BDB96}" type="pres">
      <dgm:prSet presAssocID="{0716A169-5926-428F-B313-9D5A63A96F08}" presName="hierChild3" presStyleCnt="0"/>
      <dgm:spPr/>
    </dgm:pt>
    <dgm:pt modelId="{AE02D563-A9C2-480B-9671-1F1A365F26C4}" type="pres">
      <dgm:prSet presAssocID="{D48CFA73-23F9-443A-B04E-AF7527225694}" presName="Name19" presStyleLbl="parChTrans1D4" presStyleIdx="0" presStyleCnt="1"/>
      <dgm:spPr/>
      <dgm:t>
        <a:bodyPr/>
        <a:lstStyle/>
        <a:p>
          <a:endParaRPr lang="ru-RU"/>
        </a:p>
      </dgm:t>
    </dgm:pt>
    <dgm:pt modelId="{19445EDD-D7F5-417E-B6D9-04A769840B8B}" type="pres">
      <dgm:prSet presAssocID="{8D42D9F7-C9A9-4E5A-9455-3C95313103AC}" presName="Name21" presStyleCnt="0"/>
      <dgm:spPr/>
    </dgm:pt>
    <dgm:pt modelId="{74F37EF0-2758-460D-BE22-9F145CF6FB03}" type="pres">
      <dgm:prSet presAssocID="{8D42D9F7-C9A9-4E5A-9455-3C95313103AC}" presName="level2Shape" presStyleLbl="node4" presStyleIdx="0" presStyleCnt="1" custScaleX="226145" custScaleY="55758"/>
      <dgm:spPr/>
      <dgm:t>
        <a:bodyPr/>
        <a:lstStyle/>
        <a:p>
          <a:endParaRPr lang="ru-RU"/>
        </a:p>
      </dgm:t>
    </dgm:pt>
    <dgm:pt modelId="{BD399E0A-0F7E-4076-91DB-4BFC3100C210}" type="pres">
      <dgm:prSet presAssocID="{8D42D9F7-C9A9-4E5A-9455-3C95313103AC}" presName="hierChild3" presStyleCnt="0"/>
      <dgm:spPr/>
    </dgm:pt>
    <dgm:pt modelId="{0012CF8A-08E0-41DB-AC9F-BFAFD8971F8D}" type="pres">
      <dgm:prSet presAssocID="{9F08AFD4-E240-4CCF-AA31-E6A2ABE91ECD}" presName="bgShapesFlow" presStyleCnt="0"/>
      <dgm:spPr/>
    </dgm:pt>
  </dgm:ptLst>
  <dgm:cxnLst>
    <dgm:cxn modelId="{2D42CCCC-DB25-4FB9-BE97-E7E70DEE8985}" type="presOf" srcId="{3FB977E4-495A-4656-86AD-92AEC7641ABC}" destId="{015CDE9C-47F1-434A-902F-A020AB0D22E5}" srcOrd="0" destOrd="0" presId="urn:microsoft.com/office/officeart/2005/8/layout/hierarchy6"/>
    <dgm:cxn modelId="{B20757F0-888C-4D6A-A089-93E78EEF6B43}" srcId="{0716A169-5926-428F-B313-9D5A63A96F08}" destId="{8D42D9F7-C9A9-4E5A-9455-3C95313103AC}" srcOrd="0" destOrd="0" parTransId="{D48CFA73-23F9-443A-B04E-AF7527225694}" sibTransId="{4C04B542-A093-486C-B7C3-27965A2E1F4D}"/>
    <dgm:cxn modelId="{8C7FE37B-7816-4216-970B-E69A774A96AA}" type="presOf" srcId="{A2BE5A20-B1AE-4FD4-A934-E2005E2C62AF}" destId="{1A7CF226-A74A-4B00-881B-0EDA529896DC}" srcOrd="0" destOrd="0" presId="urn:microsoft.com/office/officeart/2005/8/layout/hierarchy6"/>
    <dgm:cxn modelId="{811E15E3-136B-4B98-8C0E-BE8AF03E168B}" type="presOf" srcId="{D48CFA73-23F9-443A-B04E-AF7527225694}" destId="{AE02D563-A9C2-480B-9671-1F1A365F26C4}" srcOrd="0" destOrd="0" presId="urn:microsoft.com/office/officeart/2005/8/layout/hierarchy6"/>
    <dgm:cxn modelId="{EA7A64D6-3785-4DF1-8B82-118A693851B0}" type="presOf" srcId="{9F08AFD4-E240-4CCF-AA31-E6A2ABE91ECD}" destId="{7CB08687-F870-4128-BB3D-E36FD6AA4A50}" srcOrd="0" destOrd="0" presId="urn:microsoft.com/office/officeart/2005/8/layout/hierarchy6"/>
    <dgm:cxn modelId="{0412830F-2858-4373-81C7-CEBC3E16A5AA}" type="presOf" srcId="{D25C4352-CF40-400D-8437-4FCBC57B2CCF}" destId="{86E978D4-6472-4669-96A0-FF3E29520478}" srcOrd="0" destOrd="0" presId="urn:microsoft.com/office/officeart/2005/8/layout/hierarchy6"/>
    <dgm:cxn modelId="{51A41EE9-3B28-4273-A415-8162562076A2}" srcId="{C51258AD-3149-4F1F-BF51-7761EB7F97F1}" destId="{3FB977E4-495A-4656-86AD-92AEC7641ABC}" srcOrd="0" destOrd="0" parTransId="{A2BE5A20-B1AE-4FD4-A934-E2005E2C62AF}" sibTransId="{C9130F70-A1D2-4A23-B333-C82D18A5EF46}"/>
    <dgm:cxn modelId="{219A9D10-3895-42EA-8360-97E7747085BB}" srcId="{9F08AFD4-E240-4CCF-AA31-E6A2ABE91ECD}" destId="{C51258AD-3149-4F1F-BF51-7761EB7F97F1}" srcOrd="0" destOrd="0" parTransId="{95CAB6D6-9F5B-473E-BB38-414242C066F5}" sibTransId="{E848E341-D006-4BCE-B8E5-9F523FEF6161}"/>
    <dgm:cxn modelId="{86739342-230E-4D1D-AC9D-23A411E59DA1}" type="presOf" srcId="{0716A169-5926-428F-B313-9D5A63A96F08}" destId="{897A589F-D8BE-4BBC-AF89-8D64A0C9FFB6}" srcOrd="0" destOrd="0" presId="urn:microsoft.com/office/officeart/2005/8/layout/hierarchy6"/>
    <dgm:cxn modelId="{C5409459-D39B-4763-B7C8-3BD931542E64}" type="presOf" srcId="{8D42D9F7-C9A9-4E5A-9455-3C95313103AC}" destId="{74F37EF0-2758-460D-BE22-9F145CF6FB03}" srcOrd="0" destOrd="0" presId="urn:microsoft.com/office/officeart/2005/8/layout/hierarchy6"/>
    <dgm:cxn modelId="{952175A2-D1AA-4182-A8B0-D5006D1EBA0F}" type="presOf" srcId="{C51258AD-3149-4F1F-BF51-7761EB7F97F1}" destId="{DE6601DA-C379-4EF4-BF50-E4C37835029A}" srcOrd="0" destOrd="0" presId="urn:microsoft.com/office/officeart/2005/8/layout/hierarchy6"/>
    <dgm:cxn modelId="{98234F97-A324-4174-BBEE-FB9F6F5356D3}" srcId="{3FB977E4-495A-4656-86AD-92AEC7641ABC}" destId="{0716A169-5926-428F-B313-9D5A63A96F08}" srcOrd="0" destOrd="0" parTransId="{D25C4352-CF40-400D-8437-4FCBC57B2CCF}" sibTransId="{0CEA72BE-9F76-4E8E-94F3-5E754827D5E0}"/>
    <dgm:cxn modelId="{2A14AA73-45FB-4D8D-9E24-8C74C8E5E429}" type="presParOf" srcId="{7CB08687-F870-4128-BB3D-E36FD6AA4A50}" destId="{C41FA462-9C0C-4598-865E-9FB3E630510B}" srcOrd="0" destOrd="0" presId="urn:microsoft.com/office/officeart/2005/8/layout/hierarchy6"/>
    <dgm:cxn modelId="{52C4FF2C-2489-42B8-989A-04BEEF0A9DC9}" type="presParOf" srcId="{C41FA462-9C0C-4598-865E-9FB3E630510B}" destId="{48A1F619-1F20-4802-9568-C787D5D24DCF}" srcOrd="0" destOrd="0" presId="urn:microsoft.com/office/officeart/2005/8/layout/hierarchy6"/>
    <dgm:cxn modelId="{827EF3AF-CD33-4F6A-8DFB-84C7E79A5E47}" type="presParOf" srcId="{48A1F619-1F20-4802-9568-C787D5D24DCF}" destId="{78C454E1-5A48-41CE-B0DE-3F84E66EF80D}" srcOrd="0" destOrd="0" presId="urn:microsoft.com/office/officeart/2005/8/layout/hierarchy6"/>
    <dgm:cxn modelId="{C170B64D-BC78-4A83-8113-58BE8DE53F53}" type="presParOf" srcId="{78C454E1-5A48-41CE-B0DE-3F84E66EF80D}" destId="{DE6601DA-C379-4EF4-BF50-E4C37835029A}" srcOrd="0" destOrd="0" presId="urn:microsoft.com/office/officeart/2005/8/layout/hierarchy6"/>
    <dgm:cxn modelId="{2F49713D-3038-4022-9CFB-0BE1E2DFA9BC}" type="presParOf" srcId="{78C454E1-5A48-41CE-B0DE-3F84E66EF80D}" destId="{D081416D-0081-48C8-8417-9FD604A2E339}" srcOrd="1" destOrd="0" presId="urn:microsoft.com/office/officeart/2005/8/layout/hierarchy6"/>
    <dgm:cxn modelId="{EC9DE318-D3C1-48B9-B30B-48F58CBC3946}" type="presParOf" srcId="{D081416D-0081-48C8-8417-9FD604A2E339}" destId="{1A7CF226-A74A-4B00-881B-0EDA529896DC}" srcOrd="0" destOrd="0" presId="urn:microsoft.com/office/officeart/2005/8/layout/hierarchy6"/>
    <dgm:cxn modelId="{2799614C-A075-4A59-AD2E-F2DAD9F035D9}" type="presParOf" srcId="{D081416D-0081-48C8-8417-9FD604A2E339}" destId="{29220CE1-57A7-4F46-8678-53AA5AD86432}" srcOrd="1" destOrd="0" presId="urn:microsoft.com/office/officeart/2005/8/layout/hierarchy6"/>
    <dgm:cxn modelId="{4F952E0B-1991-4925-BA7E-02B435B7408D}" type="presParOf" srcId="{29220CE1-57A7-4F46-8678-53AA5AD86432}" destId="{015CDE9C-47F1-434A-902F-A020AB0D22E5}" srcOrd="0" destOrd="0" presId="urn:microsoft.com/office/officeart/2005/8/layout/hierarchy6"/>
    <dgm:cxn modelId="{FB4E0C1E-6EA3-47B5-BE10-1817778D4A22}" type="presParOf" srcId="{29220CE1-57A7-4F46-8678-53AA5AD86432}" destId="{48628861-2C3D-448C-9584-A7AE273CC1CB}" srcOrd="1" destOrd="0" presId="urn:microsoft.com/office/officeart/2005/8/layout/hierarchy6"/>
    <dgm:cxn modelId="{012C4DCB-AE8C-465A-9160-A22755DE5CAF}" type="presParOf" srcId="{48628861-2C3D-448C-9584-A7AE273CC1CB}" destId="{86E978D4-6472-4669-96A0-FF3E29520478}" srcOrd="0" destOrd="0" presId="urn:microsoft.com/office/officeart/2005/8/layout/hierarchy6"/>
    <dgm:cxn modelId="{7AA04599-D06C-4AF6-A12C-CCCCF1D204E7}" type="presParOf" srcId="{48628861-2C3D-448C-9584-A7AE273CC1CB}" destId="{B3F70E3D-BB23-4656-8353-93E65F675731}" srcOrd="1" destOrd="0" presId="urn:microsoft.com/office/officeart/2005/8/layout/hierarchy6"/>
    <dgm:cxn modelId="{6B9EA5E2-9093-4A60-9448-508B3C3845A1}" type="presParOf" srcId="{B3F70E3D-BB23-4656-8353-93E65F675731}" destId="{897A589F-D8BE-4BBC-AF89-8D64A0C9FFB6}" srcOrd="0" destOrd="0" presId="urn:microsoft.com/office/officeart/2005/8/layout/hierarchy6"/>
    <dgm:cxn modelId="{E8199973-4B32-4591-ACC7-3694BAF86CF4}" type="presParOf" srcId="{B3F70E3D-BB23-4656-8353-93E65F675731}" destId="{DEE2CF40-81F6-4A32-BE17-E4BD509BDB96}" srcOrd="1" destOrd="0" presId="urn:microsoft.com/office/officeart/2005/8/layout/hierarchy6"/>
    <dgm:cxn modelId="{A09B56C8-6D6C-4B41-BFF3-80F1DD83FD20}" type="presParOf" srcId="{DEE2CF40-81F6-4A32-BE17-E4BD509BDB96}" destId="{AE02D563-A9C2-480B-9671-1F1A365F26C4}" srcOrd="0" destOrd="0" presId="urn:microsoft.com/office/officeart/2005/8/layout/hierarchy6"/>
    <dgm:cxn modelId="{306476FA-7D16-457B-B904-E8EB2E51BCC3}" type="presParOf" srcId="{DEE2CF40-81F6-4A32-BE17-E4BD509BDB96}" destId="{19445EDD-D7F5-417E-B6D9-04A769840B8B}" srcOrd="1" destOrd="0" presId="urn:microsoft.com/office/officeart/2005/8/layout/hierarchy6"/>
    <dgm:cxn modelId="{52F6C1BA-0E28-418B-ABE8-E426B205ECF8}" type="presParOf" srcId="{19445EDD-D7F5-417E-B6D9-04A769840B8B}" destId="{74F37EF0-2758-460D-BE22-9F145CF6FB03}" srcOrd="0" destOrd="0" presId="urn:microsoft.com/office/officeart/2005/8/layout/hierarchy6"/>
    <dgm:cxn modelId="{86B25C55-A1DF-4B3B-9F6F-1C7C662C5F8A}" type="presParOf" srcId="{19445EDD-D7F5-417E-B6D9-04A769840B8B}" destId="{BD399E0A-0F7E-4076-91DB-4BFC3100C210}" srcOrd="1" destOrd="0" presId="urn:microsoft.com/office/officeart/2005/8/layout/hierarchy6"/>
    <dgm:cxn modelId="{1B975BF6-E1F0-4DD1-B36F-036E7F265958}" type="presParOf" srcId="{7CB08687-F870-4128-BB3D-E36FD6AA4A50}" destId="{0012CF8A-08E0-41DB-AC9F-BFAFD8971F8D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F08AFD4-E240-4CCF-AA31-E6A2ABE91ECD}" type="doc">
      <dgm:prSet loTypeId="urn:microsoft.com/office/officeart/2005/8/layout/hierarchy6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51258AD-3149-4F1F-BF51-7761EB7F97F1}">
      <dgm:prSet phldrT="[Текст]" custT="1"/>
      <dgm:spPr>
        <a:solidFill>
          <a:srgbClr val="33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налива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ю</a:t>
          </a:r>
          <a:endParaRPr lang="ru-RU" sz="3600" b="1" i="0" dirty="0">
            <a:ln>
              <a:solidFill>
                <a:schemeClr val="tx1"/>
              </a:solidFill>
            </a:ln>
            <a:solidFill>
              <a:srgbClr val="92D050"/>
            </a:solidFill>
            <a:effectLst/>
          </a:endParaRPr>
        </a:p>
      </dgm:t>
    </dgm:pt>
    <dgm:pt modelId="{95CAB6D6-9F5B-473E-BB38-414242C066F5}" type="parTrans" cxnId="{219A9D10-3895-42EA-8360-97E7747085BB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E848E341-D006-4BCE-B8E5-9F523FEF6161}" type="sibTrans" cxnId="{219A9D10-3895-42EA-8360-97E7747085BB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3FB977E4-495A-4656-86AD-92AEC7641ABC}">
      <dgm:prSet phldrT="[Текст]" custT="1"/>
      <dgm:spPr>
        <a:solidFill>
          <a:srgbClr val="FF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на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лив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аю</a:t>
          </a:r>
          <a:endParaRPr lang="ru-RU" sz="3600" b="1" i="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A2BE5A20-B1AE-4FD4-A934-E2005E2C62AF}" type="parTrans" cxnId="{51A41EE9-3B28-4273-A415-8162562076A2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C9130F70-A1D2-4A23-B333-C82D18A5EF46}" type="sibTrans" cxnId="{51A41EE9-3B28-4273-A415-8162562076A2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0716A169-5926-428F-B313-9D5A63A96F08}">
      <dgm:prSet phldrT="[Текст]" custT="1"/>
      <dgm:spPr>
        <a:solidFill>
          <a:srgbClr val="FF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на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ливаю</a:t>
          </a:r>
          <a:endParaRPr lang="ru-RU" sz="3600" b="1" i="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D25C4352-CF40-400D-8437-4FCBC57B2CCF}" type="parTrans" cxnId="{98234F97-A324-4174-BBEE-FB9F6F5356D3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0CEA72BE-9F76-4E8E-94F3-5E754827D5E0}" type="sibTrans" cxnId="{98234F97-A324-4174-BBEE-FB9F6F5356D3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8D42D9F7-C9A9-4E5A-9455-3C95313103AC}">
      <dgm:prSet phldrT="[Текст]" custT="1"/>
      <dgm:spPr>
        <a:solidFill>
          <a:srgbClr val="FFAE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налив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а</a:t>
          </a:r>
          <a:r>
            <a:rPr lang="ru-RU" sz="3600" b="1" i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ю</a:t>
          </a:r>
          <a:endParaRPr lang="ru-RU" sz="3600" b="1" i="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D48CFA73-23F9-443A-B04E-AF7527225694}" type="parTrans" cxnId="{B20757F0-888C-4D6A-A089-93E78EEF6B43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4C04B542-A093-486C-B7C3-27965A2E1F4D}" type="sibTrans" cxnId="{B20757F0-888C-4D6A-A089-93E78EEF6B43}">
      <dgm:prSet/>
      <dgm:spPr/>
      <dgm:t>
        <a:bodyPr/>
        <a:lstStyle/>
        <a:p>
          <a:endParaRPr lang="ru-RU" sz="2400" b="1" i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gm:t>
    </dgm:pt>
    <dgm:pt modelId="{7CB08687-F870-4128-BB3D-E36FD6AA4A50}" type="pres">
      <dgm:prSet presAssocID="{9F08AFD4-E240-4CCF-AA31-E6A2ABE91EC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1FA462-9C0C-4598-865E-9FB3E630510B}" type="pres">
      <dgm:prSet presAssocID="{9F08AFD4-E240-4CCF-AA31-E6A2ABE91ECD}" presName="hierFlow" presStyleCnt="0"/>
      <dgm:spPr/>
    </dgm:pt>
    <dgm:pt modelId="{48A1F619-1F20-4802-9568-C787D5D24DCF}" type="pres">
      <dgm:prSet presAssocID="{9F08AFD4-E240-4CCF-AA31-E6A2ABE91EC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78C454E1-5A48-41CE-B0DE-3F84E66EF80D}" type="pres">
      <dgm:prSet presAssocID="{C51258AD-3149-4F1F-BF51-7761EB7F97F1}" presName="Name14" presStyleCnt="0"/>
      <dgm:spPr/>
    </dgm:pt>
    <dgm:pt modelId="{DE6601DA-C379-4EF4-BF50-E4C37835029A}" type="pres">
      <dgm:prSet presAssocID="{C51258AD-3149-4F1F-BF51-7761EB7F97F1}" presName="level1Shape" presStyleLbl="node0" presStyleIdx="0" presStyleCnt="1" custScaleX="226899" custScaleY="557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81416D-0081-48C8-8417-9FD604A2E339}" type="pres">
      <dgm:prSet presAssocID="{C51258AD-3149-4F1F-BF51-7761EB7F97F1}" presName="hierChild2" presStyleCnt="0"/>
      <dgm:spPr/>
    </dgm:pt>
    <dgm:pt modelId="{1A7CF226-A74A-4B00-881B-0EDA529896DC}" type="pres">
      <dgm:prSet presAssocID="{A2BE5A20-B1AE-4FD4-A934-E2005E2C62AF}" presName="Name19" presStyleLbl="parChTrans1D2" presStyleIdx="0" presStyleCnt="1"/>
      <dgm:spPr/>
      <dgm:t>
        <a:bodyPr/>
        <a:lstStyle/>
        <a:p>
          <a:endParaRPr lang="ru-RU"/>
        </a:p>
      </dgm:t>
    </dgm:pt>
    <dgm:pt modelId="{29220CE1-57A7-4F46-8678-53AA5AD86432}" type="pres">
      <dgm:prSet presAssocID="{3FB977E4-495A-4656-86AD-92AEC7641ABC}" presName="Name21" presStyleCnt="0"/>
      <dgm:spPr/>
    </dgm:pt>
    <dgm:pt modelId="{015CDE9C-47F1-434A-902F-A020AB0D22E5}" type="pres">
      <dgm:prSet presAssocID="{3FB977E4-495A-4656-86AD-92AEC7641ABC}" presName="level2Shape" presStyleLbl="node2" presStyleIdx="0" presStyleCnt="1" custScaleX="226145" custScaleY="55758"/>
      <dgm:spPr/>
      <dgm:t>
        <a:bodyPr/>
        <a:lstStyle/>
        <a:p>
          <a:endParaRPr lang="ru-RU"/>
        </a:p>
      </dgm:t>
    </dgm:pt>
    <dgm:pt modelId="{48628861-2C3D-448C-9584-A7AE273CC1CB}" type="pres">
      <dgm:prSet presAssocID="{3FB977E4-495A-4656-86AD-92AEC7641ABC}" presName="hierChild3" presStyleCnt="0"/>
      <dgm:spPr/>
    </dgm:pt>
    <dgm:pt modelId="{86E978D4-6472-4669-96A0-FF3E29520478}" type="pres">
      <dgm:prSet presAssocID="{D25C4352-CF40-400D-8437-4FCBC57B2CCF}" presName="Name19" presStyleLbl="parChTrans1D3" presStyleIdx="0" presStyleCnt="1"/>
      <dgm:spPr/>
      <dgm:t>
        <a:bodyPr/>
        <a:lstStyle/>
        <a:p>
          <a:endParaRPr lang="ru-RU"/>
        </a:p>
      </dgm:t>
    </dgm:pt>
    <dgm:pt modelId="{B3F70E3D-BB23-4656-8353-93E65F675731}" type="pres">
      <dgm:prSet presAssocID="{0716A169-5926-428F-B313-9D5A63A96F08}" presName="Name21" presStyleCnt="0"/>
      <dgm:spPr/>
    </dgm:pt>
    <dgm:pt modelId="{897A589F-D8BE-4BBC-AF89-8D64A0C9FFB6}" type="pres">
      <dgm:prSet presAssocID="{0716A169-5926-428F-B313-9D5A63A96F08}" presName="level2Shape" presStyleLbl="node3" presStyleIdx="0" presStyleCnt="1" custScaleX="226145" custScaleY="55758"/>
      <dgm:spPr/>
      <dgm:t>
        <a:bodyPr/>
        <a:lstStyle/>
        <a:p>
          <a:endParaRPr lang="ru-RU"/>
        </a:p>
      </dgm:t>
    </dgm:pt>
    <dgm:pt modelId="{DEE2CF40-81F6-4A32-BE17-E4BD509BDB96}" type="pres">
      <dgm:prSet presAssocID="{0716A169-5926-428F-B313-9D5A63A96F08}" presName="hierChild3" presStyleCnt="0"/>
      <dgm:spPr/>
    </dgm:pt>
    <dgm:pt modelId="{AE02D563-A9C2-480B-9671-1F1A365F26C4}" type="pres">
      <dgm:prSet presAssocID="{D48CFA73-23F9-443A-B04E-AF7527225694}" presName="Name19" presStyleLbl="parChTrans1D4" presStyleIdx="0" presStyleCnt="1"/>
      <dgm:spPr/>
      <dgm:t>
        <a:bodyPr/>
        <a:lstStyle/>
        <a:p>
          <a:endParaRPr lang="ru-RU"/>
        </a:p>
      </dgm:t>
    </dgm:pt>
    <dgm:pt modelId="{19445EDD-D7F5-417E-B6D9-04A769840B8B}" type="pres">
      <dgm:prSet presAssocID="{8D42D9F7-C9A9-4E5A-9455-3C95313103AC}" presName="Name21" presStyleCnt="0"/>
      <dgm:spPr/>
    </dgm:pt>
    <dgm:pt modelId="{74F37EF0-2758-460D-BE22-9F145CF6FB03}" type="pres">
      <dgm:prSet presAssocID="{8D42D9F7-C9A9-4E5A-9455-3C95313103AC}" presName="level2Shape" presStyleLbl="node4" presStyleIdx="0" presStyleCnt="1" custScaleX="226145" custScaleY="55758"/>
      <dgm:spPr/>
      <dgm:t>
        <a:bodyPr/>
        <a:lstStyle/>
        <a:p>
          <a:endParaRPr lang="ru-RU"/>
        </a:p>
      </dgm:t>
    </dgm:pt>
    <dgm:pt modelId="{BD399E0A-0F7E-4076-91DB-4BFC3100C210}" type="pres">
      <dgm:prSet presAssocID="{8D42D9F7-C9A9-4E5A-9455-3C95313103AC}" presName="hierChild3" presStyleCnt="0"/>
      <dgm:spPr/>
    </dgm:pt>
    <dgm:pt modelId="{0012CF8A-08E0-41DB-AC9F-BFAFD8971F8D}" type="pres">
      <dgm:prSet presAssocID="{9F08AFD4-E240-4CCF-AA31-E6A2ABE91ECD}" presName="bgShapesFlow" presStyleCnt="0"/>
      <dgm:spPr/>
    </dgm:pt>
  </dgm:ptLst>
  <dgm:cxnLst>
    <dgm:cxn modelId="{EC8B5D0D-DF33-4E3C-AAA8-C48CADF936BE}" type="presOf" srcId="{C51258AD-3149-4F1F-BF51-7761EB7F97F1}" destId="{DE6601DA-C379-4EF4-BF50-E4C37835029A}" srcOrd="0" destOrd="0" presId="urn:microsoft.com/office/officeart/2005/8/layout/hierarchy6"/>
    <dgm:cxn modelId="{B20757F0-888C-4D6A-A089-93E78EEF6B43}" srcId="{0716A169-5926-428F-B313-9D5A63A96F08}" destId="{8D42D9F7-C9A9-4E5A-9455-3C95313103AC}" srcOrd="0" destOrd="0" parTransId="{D48CFA73-23F9-443A-B04E-AF7527225694}" sibTransId="{4C04B542-A093-486C-B7C3-27965A2E1F4D}"/>
    <dgm:cxn modelId="{4BB771BA-46C1-40DB-8BE9-556B1E6FE813}" type="presOf" srcId="{A2BE5A20-B1AE-4FD4-A934-E2005E2C62AF}" destId="{1A7CF226-A74A-4B00-881B-0EDA529896DC}" srcOrd="0" destOrd="0" presId="urn:microsoft.com/office/officeart/2005/8/layout/hierarchy6"/>
    <dgm:cxn modelId="{51A41EE9-3B28-4273-A415-8162562076A2}" srcId="{C51258AD-3149-4F1F-BF51-7761EB7F97F1}" destId="{3FB977E4-495A-4656-86AD-92AEC7641ABC}" srcOrd="0" destOrd="0" parTransId="{A2BE5A20-B1AE-4FD4-A934-E2005E2C62AF}" sibTransId="{C9130F70-A1D2-4A23-B333-C82D18A5EF46}"/>
    <dgm:cxn modelId="{219A9D10-3895-42EA-8360-97E7747085BB}" srcId="{9F08AFD4-E240-4CCF-AA31-E6A2ABE91ECD}" destId="{C51258AD-3149-4F1F-BF51-7761EB7F97F1}" srcOrd="0" destOrd="0" parTransId="{95CAB6D6-9F5B-473E-BB38-414242C066F5}" sibTransId="{E848E341-D006-4BCE-B8E5-9F523FEF6161}"/>
    <dgm:cxn modelId="{8B134B2B-30A7-4BFB-8A10-99BA33B35AC8}" type="presOf" srcId="{9F08AFD4-E240-4CCF-AA31-E6A2ABE91ECD}" destId="{7CB08687-F870-4128-BB3D-E36FD6AA4A50}" srcOrd="0" destOrd="0" presId="urn:microsoft.com/office/officeart/2005/8/layout/hierarchy6"/>
    <dgm:cxn modelId="{9E42C249-33ED-4FB1-9269-3CDDD764C43F}" type="presOf" srcId="{3FB977E4-495A-4656-86AD-92AEC7641ABC}" destId="{015CDE9C-47F1-434A-902F-A020AB0D22E5}" srcOrd="0" destOrd="0" presId="urn:microsoft.com/office/officeart/2005/8/layout/hierarchy6"/>
    <dgm:cxn modelId="{FFACF18A-5CFC-4DF4-B84B-A34393C24C14}" type="presOf" srcId="{D48CFA73-23F9-443A-B04E-AF7527225694}" destId="{AE02D563-A9C2-480B-9671-1F1A365F26C4}" srcOrd="0" destOrd="0" presId="urn:microsoft.com/office/officeart/2005/8/layout/hierarchy6"/>
    <dgm:cxn modelId="{B35CF16F-1815-4121-BB80-6275CB1F6FAD}" type="presOf" srcId="{8D42D9F7-C9A9-4E5A-9455-3C95313103AC}" destId="{74F37EF0-2758-460D-BE22-9F145CF6FB03}" srcOrd="0" destOrd="0" presId="urn:microsoft.com/office/officeart/2005/8/layout/hierarchy6"/>
    <dgm:cxn modelId="{98234F97-A324-4174-BBEE-FB9F6F5356D3}" srcId="{3FB977E4-495A-4656-86AD-92AEC7641ABC}" destId="{0716A169-5926-428F-B313-9D5A63A96F08}" srcOrd="0" destOrd="0" parTransId="{D25C4352-CF40-400D-8437-4FCBC57B2CCF}" sibTransId="{0CEA72BE-9F76-4E8E-94F3-5E754827D5E0}"/>
    <dgm:cxn modelId="{BA739E84-6519-40D5-9167-8D2B6B44F2A1}" type="presOf" srcId="{0716A169-5926-428F-B313-9D5A63A96F08}" destId="{897A589F-D8BE-4BBC-AF89-8D64A0C9FFB6}" srcOrd="0" destOrd="0" presId="urn:microsoft.com/office/officeart/2005/8/layout/hierarchy6"/>
    <dgm:cxn modelId="{4F08F056-4506-4601-87B6-F8C347DD6B7D}" type="presOf" srcId="{D25C4352-CF40-400D-8437-4FCBC57B2CCF}" destId="{86E978D4-6472-4669-96A0-FF3E29520478}" srcOrd="0" destOrd="0" presId="urn:microsoft.com/office/officeart/2005/8/layout/hierarchy6"/>
    <dgm:cxn modelId="{E68F322D-7955-492A-B493-6EAA4B2824F3}" type="presParOf" srcId="{7CB08687-F870-4128-BB3D-E36FD6AA4A50}" destId="{C41FA462-9C0C-4598-865E-9FB3E630510B}" srcOrd="0" destOrd="0" presId="urn:microsoft.com/office/officeart/2005/8/layout/hierarchy6"/>
    <dgm:cxn modelId="{DA63F9DA-6200-4C16-B5BB-2A6B12AE078D}" type="presParOf" srcId="{C41FA462-9C0C-4598-865E-9FB3E630510B}" destId="{48A1F619-1F20-4802-9568-C787D5D24DCF}" srcOrd="0" destOrd="0" presId="urn:microsoft.com/office/officeart/2005/8/layout/hierarchy6"/>
    <dgm:cxn modelId="{3FCABB95-0DDA-47B8-918B-33354888E3C1}" type="presParOf" srcId="{48A1F619-1F20-4802-9568-C787D5D24DCF}" destId="{78C454E1-5A48-41CE-B0DE-3F84E66EF80D}" srcOrd="0" destOrd="0" presId="urn:microsoft.com/office/officeart/2005/8/layout/hierarchy6"/>
    <dgm:cxn modelId="{9284FC5A-E789-45BD-8F20-C27C048422AF}" type="presParOf" srcId="{78C454E1-5A48-41CE-B0DE-3F84E66EF80D}" destId="{DE6601DA-C379-4EF4-BF50-E4C37835029A}" srcOrd="0" destOrd="0" presId="urn:microsoft.com/office/officeart/2005/8/layout/hierarchy6"/>
    <dgm:cxn modelId="{9E67F12A-D34C-4F5A-A2AB-7AE038BB998D}" type="presParOf" srcId="{78C454E1-5A48-41CE-B0DE-3F84E66EF80D}" destId="{D081416D-0081-48C8-8417-9FD604A2E339}" srcOrd="1" destOrd="0" presId="urn:microsoft.com/office/officeart/2005/8/layout/hierarchy6"/>
    <dgm:cxn modelId="{8F31ED8C-60AB-4654-8CA3-B09043DCC142}" type="presParOf" srcId="{D081416D-0081-48C8-8417-9FD604A2E339}" destId="{1A7CF226-A74A-4B00-881B-0EDA529896DC}" srcOrd="0" destOrd="0" presId="urn:microsoft.com/office/officeart/2005/8/layout/hierarchy6"/>
    <dgm:cxn modelId="{B7611192-47FA-4525-AE42-9CE4487BA035}" type="presParOf" srcId="{D081416D-0081-48C8-8417-9FD604A2E339}" destId="{29220CE1-57A7-4F46-8678-53AA5AD86432}" srcOrd="1" destOrd="0" presId="urn:microsoft.com/office/officeart/2005/8/layout/hierarchy6"/>
    <dgm:cxn modelId="{7998A3E8-6453-487C-841A-0561E871EFE8}" type="presParOf" srcId="{29220CE1-57A7-4F46-8678-53AA5AD86432}" destId="{015CDE9C-47F1-434A-902F-A020AB0D22E5}" srcOrd="0" destOrd="0" presId="urn:microsoft.com/office/officeart/2005/8/layout/hierarchy6"/>
    <dgm:cxn modelId="{0B2A4165-DEC1-49BB-932E-C06CC662C0FD}" type="presParOf" srcId="{29220CE1-57A7-4F46-8678-53AA5AD86432}" destId="{48628861-2C3D-448C-9584-A7AE273CC1CB}" srcOrd="1" destOrd="0" presId="urn:microsoft.com/office/officeart/2005/8/layout/hierarchy6"/>
    <dgm:cxn modelId="{A5D3C58A-D3AC-4867-90CE-D9A21CA5274F}" type="presParOf" srcId="{48628861-2C3D-448C-9584-A7AE273CC1CB}" destId="{86E978D4-6472-4669-96A0-FF3E29520478}" srcOrd="0" destOrd="0" presId="urn:microsoft.com/office/officeart/2005/8/layout/hierarchy6"/>
    <dgm:cxn modelId="{B6DF5B07-8B8D-4AEF-9752-4BB970C9BB50}" type="presParOf" srcId="{48628861-2C3D-448C-9584-A7AE273CC1CB}" destId="{B3F70E3D-BB23-4656-8353-93E65F675731}" srcOrd="1" destOrd="0" presId="urn:microsoft.com/office/officeart/2005/8/layout/hierarchy6"/>
    <dgm:cxn modelId="{077EDAD2-B423-4B31-9238-722B00DBFFFB}" type="presParOf" srcId="{B3F70E3D-BB23-4656-8353-93E65F675731}" destId="{897A589F-D8BE-4BBC-AF89-8D64A0C9FFB6}" srcOrd="0" destOrd="0" presId="urn:microsoft.com/office/officeart/2005/8/layout/hierarchy6"/>
    <dgm:cxn modelId="{8EF20FBB-5C99-4AAB-9A45-FFF15C47BC53}" type="presParOf" srcId="{B3F70E3D-BB23-4656-8353-93E65F675731}" destId="{DEE2CF40-81F6-4A32-BE17-E4BD509BDB96}" srcOrd="1" destOrd="0" presId="urn:microsoft.com/office/officeart/2005/8/layout/hierarchy6"/>
    <dgm:cxn modelId="{BDAF0E84-D4D4-4C1C-B145-B93C1674AEA8}" type="presParOf" srcId="{DEE2CF40-81F6-4A32-BE17-E4BD509BDB96}" destId="{AE02D563-A9C2-480B-9671-1F1A365F26C4}" srcOrd="0" destOrd="0" presId="urn:microsoft.com/office/officeart/2005/8/layout/hierarchy6"/>
    <dgm:cxn modelId="{88C94A8C-D373-4317-9285-F227267D7AF8}" type="presParOf" srcId="{DEE2CF40-81F6-4A32-BE17-E4BD509BDB96}" destId="{19445EDD-D7F5-417E-B6D9-04A769840B8B}" srcOrd="1" destOrd="0" presId="urn:microsoft.com/office/officeart/2005/8/layout/hierarchy6"/>
    <dgm:cxn modelId="{C45F7207-C59B-4984-B772-6F126BB88228}" type="presParOf" srcId="{19445EDD-D7F5-417E-B6D9-04A769840B8B}" destId="{74F37EF0-2758-460D-BE22-9F145CF6FB03}" srcOrd="0" destOrd="0" presId="urn:microsoft.com/office/officeart/2005/8/layout/hierarchy6"/>
    <dgm:cxn modelId="{460FD64D-226C-4B82-A4DE-989A9CD9FEDD}" type="presParOf" srcId="{19445EDD-D7F5-417E-B6D9-04A769840B8B}" destId="{BD399E0A-0F7E-4076-91DB-4BFC3100C210}" srcOrd="1" destOrd="0" presId="urn:microsoft.com/office/officeart/2005/8/layout/hierarchy6"/>
    <dgm:cxn modelId="{9A098EDD-881A-4E96-92DC-479CDEC076A0}" type="presParOf" srcId="{7CB08687-F870-4128-BB3D-E36FD6AA4A50}" destId="{0012CF8A-08E0-41DB-AC9F-BFAFD8971F8D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6601DA-C379-4EF4-BF50-E4C37835029A}">
      <dsp:nvSpPr>
        <dsp:cNvPr id="0" name=""/>
        <dsp:cNvSpPr/>
      </dsp:nvSpPr>
      <dsp:spPr>
        <a:xfrm>
          <a:off x="1439" y="404348"/>
          <a:ext cx="4299128" cy="704309"/>
        </a:xfrm>
        <a:prstGeom prst="roundRect">
          <a:avLst>
            <a:gd name="adj" fmla="val 10000"/>
          </a:avLst>
        </a:prstGeom>
        <a:solidFill>
          <a:srgbClr val="33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замазк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а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rgbClr val="92D050"/>
            </a:solidFill>
            <a:effectLst/>
          </a:endParaRPr>
        </a:p>
      </dsp:txBody>
      <dsp:txXfrm>
        <a:off x="22068" y="424977"/>
        <a:ext cx="4257870" cy="663051"/>
      </dsp:txXfrm>
    </dsp:sp>
    <dsp:sp modelId="{1A7CF226-A74A-4B00-881B-0EDA529896DC}">
      <dsp:nvSpPr>
        <dsp:cNvPr id="0" name=""/>
        <dsp:cNvSpPr/>
      </dsp:nvSpPr>
      <dsp:spPr>
        <a:xfrm>
          <a:off x="2105284" y="1108657"/>
          <a:ext cx="91440" cy="5052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6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5CDE9C-47F1-434A-902F-A020AB0D22E5}">
      <dsp:nvSpPr>
        <dsp:cNvPr id="0" name=""/>
        <dsp:cNvSpPr/>
      </dsp:nvSpPr>
      <dsp:spPr>
        <a:xfrm>
          <a:off x="8583" y="1613919"/>
          <a:ext cx="4284841" cy="704309"/>
        </a:xfrm>
        <a:prstGeom prst="roundRect">
          <a:avLst>
            <a:gd name="adj" fmla="val 10000"/>
          </a:avLst>
        </a:prstGeom>
        <a:solidFill>
          <a:srgbClr val="FF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за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маз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ка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sp:txBody>
      <dsp:txXfrm>
        <a:off x="29212" y="1634548"/>
        <a:ext cx="4243583" cy="663051"/>
      </dsp:txXfrm>
    </dsp:sp>
    <dsp:sp modelId="{86E978D4-6472-4669-96A0-FF3E29520478}">
      <dsp:nvSpPr>
        <dsp:cNvPr id="0" name=""/>
        <dsp:cNvSpPr/>
      </dsp:nvSpPr>
      <dsp:spPr>
        <a:xfrm>
          <a:off x="2105284" y="2318229"/>
          <a:ext cx="91440" cy="5052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6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7A589F-D8BE-4BBC-AF89-8D64A0C9FFB6}">
      <dsp:nvSpPr>
        <dsp:cNvPr id="0" name=""/>
        <dsp:cNvSpPr/>
      </dsp:nvSpPr>
      <dsp:spPr>
        <a:xfrm>
          <a:off x="8583" y="2823491"/>
          <a:ext cx="4284841" cy="704309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за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мазка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sp:txBody>
      <dsp:txXfrm>
        <a:off x="29212" y="2844120"/>
        <a:ext cx="4243583" cy="663051"/>
      </dsp:txXfrm>
    </dsp:sp>
    <dsp:sp modelId="{AE02D563-A9C2-480B-9671-1F1A365F26C4}">
      <dsp:nvSpPr>
        <dsp:cNvPr id="0" name=""/>
        <dsp:cNvSpPr/>
      </dsp:nvSpPr>
      <dsp:spPr>
        <a:xfrm>
          <a:off x="2105284" y="3527801"/>
          <a:ext cx="91440" cy="5052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6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F37EF0-2758-460D-BE22-9F145CF6FB03}">
      <dsp:nvSpPr>
        <dsp:cNvPr id="0" name=""/>
        <dsp:cNvSpPr/>
      </dsp:nvSpPr>
      <dsp:spPr>
        <a:xfrm>
          <a:off x="8583" y="4033063"/>
          <a:ext cx="4284841" cy="704309"/>
        </a:xfrm>
        <a:prstGeom prst="roundRect">
          <a:avLst>
            <a:gd name="adj" fmla="val 10000"/>
          </a:avLst>
        </a:prstGeom>
        <a:solidFill>
          <a:srgbClr val="FFAE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замаз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к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а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sp:txBody>
      <dsp:txXfrm>
        <a:off x="29212" y="4053692"/>
        <a:ext cx="4243583" cy="6630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6601DA-C379-4EF4-BF50-E4C37835029A}">
      <dsp:nvSpPr>
        <dsp:cNvPr id="0" name=""/>
        <dsp:cNvSpPr/>
      </dsp:nvSpPr>
      <dsp:spPr>
        <a:xfrm>
          <a:off x="1439" y="404348"/>
          <a:ext cx="4299128" cy="704309"/>
        </a:xfrm>
        <a:prstGeom prst="roundRect">
          <a:avLst>
            <a:gd name="adj" fmla="val 10000"/>
          </a:avLst>
        </a:prstGeom>
        <a:solidFill>
          <a:srgbClr val="33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поездк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а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rgbClr val="92D050"/>
            </a:solidFill>
            <a:effectLst/>
          </a:endParaRPr>
        </a:p>
      </dsp:txBody>
      <dsp:txXfrm>
        <a:off x="22068" y="424977"/>
        <a:ext cx="4257870" cy="663051"/>
      </dsp:txXfrm>
    </dsp:sp>
    <dsp:sp modelId="{1A7CF226-A74A-4B00-881B-0EDA529896DC}">
      <dsp:nvSpPr>
        <dsp:cNvPr id="0" name=""/>
        <dsp:cNvSpPr/>
      </dsp:nvSpPr>
      <dsp:spPr>
        <a:xfrm>
          <a:off x="2105284" y="1108657"/>
          <a:ext cx="91440" cy="5052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6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5CDE9C-47F1-434A-902F-A020AB0D22E5}">
      <dsp:nvSpPr>
        <dsp:cNvPr id="0" name=""/>
        <dsp:cNvSpPr/>
      </dsp:nvSpPr>
      <dsp:spPr>
        <a:xfrm>
          <a:off x="8583" y="1613919"/>
          <a:ext cx="4284841" cy="704309"/>
        </a:xfrm>
        <a:prstGeom prst="roundRect">
          <a:avLst>
            <a:gd name="adj" fmla="val 10000"/>
          </a:avLst>
        </a:prstGeom>
        <a:solidFill>
          <a:srgbClr val="FF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по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езд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ка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sp:txBody>
      <dsp:txXfrm>
        <a:off x="29212" y="1634548"/>
        <a:ext cx="4243583" cy="663051"/>
      </dsp:txXfrm>
    </dsp:sp>
    <dsp:sp modelId="{86E978D4-6472-4669-96A0-FF3E29520478}">
      <dsp:nvSpPr>
        <dsp:cNvPr id="0" name=""/>
        <dsp:cNvSpPr/>
      </dsp:nvSpPr>
      <dsp:spPr>
        <a:xfrm>
          <a:off x="2105284" y="2318229"/>
          <a:ext cx="91440" cy="5052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6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7A589F-D8BE-4BBC-AF89-8D64A0C9FFB6}">
      <dsp:nvSpPr>
        <dsp:cNvPr id="0" name=""/>
        <dsp:cNvSpPr/>
      </dsp:nvSpPr>
      <dsp:spPr>
        <a:xfrm>
          <a:off x="8583" y="2823491"/>
          <a:ext cx="4284841" cy="704309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по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ездка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sp:txBody>
      <dsp:txXfrm>
        <a:off x="29212" y="2844120"/>
        <a:ext cx="4243583" cy="663051"/>
      </dsp:txXfrm>
    </dsp:sp>
    <dsp:sp modelId="{AE02D563-A9C2-480B-9671-1F1A365F26C4}">
      <dsp:nvSpPr>
        <dsp:cNvPr id="0" name=""/>
        <dsp:cNvSpPr/>
      </dsp:nvSpPr>
      <dsp:spPr>
        <a:xfrm>
          <a:off x="2105284" y="3527801"/>
          <a:ext cx="91440" cy="5052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6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F37EF0-2758-460D-BE22-9F145CF6FB03}">
      <dsp:nvSpPr>
        <dsp:cNvPr id="0" name=""/>
        <dsp:cNvSpPr/>
      </dsp:nvSpPr>
      <dsp:spPr>
        <a:xfrm>
          <a:off x="8583" y="4033063"/>
          <a:ext cx="4284841" cy="704309"/>
        </a:xfrm>
        <a:prstGeom prst="roundRect">
          <a:avLst>
            <a:gd name="adj" fmla="val 10000"/>
          </a:avLst>
        </a:prstGeom>
        <a:solidFill>
          <a:srgbClr val="FFAE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поезд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к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а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sp:txBody>
      <dsp:txXfrm>
        <a:off x="29212" y="4053692"/>
        <a:ext cx="4243583" cy="6630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6601DA-C379-4EF4-BF50-E4C37835029A}">
      <dsp:nvSpPr>
        <dsp:cNvPr id="0" name=""/>
        <dsp:cNvSpPr/>
      </dsp:nvSpPr>
      <dsp:spPr>
        <a:xfrm>
          <a:off x="1439" y="404348"/>
          <a:ext cx="4299128" cy="704309"/>
        </a:xfrm>
        <a:prstGeom prst="roundRect">
          <a:avLst>
            <a:gd name="adj" fmla="val 10000"/>
          </a:avLst>
        </a:prstGeom>
        <a:solidFill>
          <a:srgbClr val="33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указк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а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rgbClr val="92D050"/>
            </a:solidFill>
            <a:effectLst/>
          </a:endParaRPr>
        </a:p>
      </dsp:txBody>
      <dsp:txXfrm>
        <a:off x="22068" y="424977"/>
        <a:ext cx="4257870" cy="663051"/>
      </dsp:txXfrm>
    </dsp:sp>
    <dsp:sp modelId="{1A7CF226-A74A-4B00-881B-0EDA529896DC}">
      <dsp:nvSpPr>
        <dsp:cNvPr id="0" name=""/>
        <dsp:cNvSpPr/>
      </dsp:nvSpPr>
      <dsp:spPr>
        <a:xfrm>
          <a:off x="2105284" y="1108657"/>
          <a:ext cx="91440" cy="5052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6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5CDE9C-47F1-434A-902F-A020AB0D22E5}">
      <dsp:nvSpPr>
        <dsp:cNvPr id="0" name=""/>
        <dsp:cNvSpPr/>
      </dsp:nvSpPr>
      <dsp:spPr>
        <a:xfrm>
          <a:off x="8583" y="1613919"/>
          <a:ext cx="4284841" cy="704309"/>
        </a:xfrm>
        <a:prstGeom prst="roundRect">
          <a:avLst>
            <a:gd name="adj" fmla="val 10000"/>
          </a:avLst>
        </a:prstGeom>
        <a:solidFill>
          <a:srgbClr val="FF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у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каз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ка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sp:txBody>
      <dsp:txXfrm>
        <a:off x="29212" y="1634548"/>
        <a:ext cx="4243583" cy="663051"/>
      </dsp:txXfrm>
    </dsp:sp>
    <dsp:sp modelId="{86E978D4-6472-4669-96A0-FF3E29520478}">
      <dsp:nvSpPr>
        <dsp:cNvPr id="0" name=""/>
        <dsp:cNvSpPr/>
      </dsp:nvSpPr>
      <dsp:spPr>
        <a:xfrm>
          <a:off x="2105284" y="2318229"/>
          <a:ext cx="91440" cy="5052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6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7A589F-D8BE-4BBC-AF89-8D64A0C9FFB6}">
      <dsp:nvSpPr>
        <dsp:cNvPr id="0" name=""/>
        <dsp:cNvSpPr/>
      </dsp:nvSpPr>
      <dsp:spPr>
        <a:xfrm>
          <a:off x="8583" y="2823491"/>
          <a:ext cx="4284841" cy="704309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у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казка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sp:txBody>
      <dsp:txXfrm>
        <a:off x="29212" y="2844120"/>
        <a:ext cx="4243583" cy="663051"/>
      </dsp:txXfrm>
    </dsp:sp>
    <dsp:sp modelId="{AE02D563-A9C2-480B-9671-1F1A365F26C4}">
      <dsp:nvSpPr>
        <dsp:cNvPr id="0" name=""/>
        <dsp:cNvSpPr/>
      </dsp:nvSpPr>
      <dsp:spPr>
        <a:xfrm>
          <a:off x="2105284" y="3527801"/>
          <a:ext cx="91440" cy="5052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6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F37EF0-2758-460D-BE22-9F145CF6FB03}">
      <dsp:nvSpPr>
        <dsp:cNvPr id="0" name=""/>
        <dsp:cNvSpPr/>
      </dsp:nvSpPr>
      <dsp:spPr>
        <a:xfrm>
          <a:off x="8583" y="4033063"/>
          <a:ext cx="4284841" cy="704309"/>
        </a:xfrm>
        <a:prstGeom prst="roundRect">
          <a:avLst>
            <a:gd name="adj" fmla="val 10000"/>
          </a:avLst>
        </a:prstGeom>
        <a:solidFill>
          <a:srgbClr val="FFAE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указ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к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а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sp:txBody>
      <dsp:txXfrm>
        <a:off x="29212" y="4053692"/>
        <a:ext cx="4243583" cy="66305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6601DA-C379-4EF4-BF50-E4C37835029A}">
      <dsp:nvSpPr>
        <dsp:cNvPr id="0" name=""/>
        <dsp:cNvSpPr/>
      </dsp:nvSpPr>
      <dsp:spPr>
        <a:xfrm>
          <a:off x="1439" y="404348"/>
          <a:ext cx="4299128" cy="704309"/>
        </a:xfrm>
        <a:prstGeom prst="roundRect">
          <a:avLst>
            <a:gd name="adj" fmla="val 10000"/>
          </a:avLst>
        </a:prstGeom>
        <a:solidFill>
          <a:srgbClr val="33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перелётн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ый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rgbClr val="92D050"/>
            </a:solidFill>
            <a:effectLst/>
          </a:endParaRPr>
        </a:p>
      </dsp:txBody>
      <dsp:txXfrm>
        <a:off x="22068" y="424977"/>
        <a:ext cx="4257870" cy="663051"/>
      </dsp:txXfrm>
    </dsp:sp>
    <dsp:sp modelId="{1A7CF226-A74A-4B00-881B-0EDA529896DC}">
      <dsp:nvSpPr>
        <dsp:cNvPr id="0" name=""/>
        <dsp:cNvSpPr/>
      </dsp:nvSpPr>
      <dsp:spPr>
        <a:xfrm>
          <a:off x="2105284" y="1108657"/>
          <a:ext cx="91440" cy="5052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6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5CDE9C-47F1-434A-902F-A020AB0D22E5}">
      <dsp:nvSpPr>
        <dsp:cNvPr id="0" name=""/>
        <dsp:cNvSpPr/>
      </dsp:nvSpPr>
      <dsp:spPr>
        <a:xfrm>
          <a:off x="8583" y="1613919"/>
          <a:ext cx="4284841" cy="704309"/>
        </a:xfrm>
        <a:prstGeom prst="roundRect">
          <a:avLst>
            <a:gd name="adj" fmla="val 10000"/>
          </a:avLst>
        </a:prstGeom>
        <a:solidFill>
          <a:srgbClr val="FF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пере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лёт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ный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sp:txBody>
      <dsp:txXfrm>
        <a:off x="29212" y="1634548"/>
        <a:ext cx="4243583" cy="663051"/>
      </dsp:txXfrm>
    </dsp:sp>
    <dsp:sp modelId="{86E978D4-6472-4669-96A0-FF3E29520478}">
      <dsp:nvSpPr>
        <dsp:cNvPr id="0" name=""/>
        <dsp:cNvSpPr/>
      </dsp:nvSpPr>
      <dsp:spPr>
        <a:xfrm>
          <a:off x="2105284" y="2318229"/>
          <a:ext cx="91440" cy="5052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6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7A589F-D8BE-4BBC-AF89-8D64A0C9FFB6}">
      <dsp:nvSpPr>
        <dsp:cNvPr id="0" name=""/>
        <dsp:cNvSpPr/>
      </dsp:nvSpPr>
      <dsp:spPr>
        <a:xfrm>
          <a:off x="8583" y="2823491"/>
          <a:ext cx="4284841" cy="704309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пере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лётный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sp:txBody>
      <dsp:txXfrm>
        <a:off x="29212" y="2844120"/>
        <a:ext cx="4243583" cy="663051"/>
      </dsp:txXfrm>
    </dsp:sp>
    <dsp:sp modelId="{AE02D563-A9C2-480B-9671-1F1A365F26C4}">
      <dsp:nvSpPr>
        <dsp:cNvPr id="0" name=""/>
        <dsp:cNvSpPr/>
      </dsp:nvSpPr>
      <dsp:spPr>
        <a:xfrm>
          <a:off x="2105284" y="3527801"/>
          <a:ext cx="91440" cy="5052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6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F37EF0-2758-460D-BE22-9F145CF6FB03}">
      <dsp:nvSpPr>
        <dsp:cNvPr id="0" name=""/>
        <dsp:cNvSpPr/>
      </dsp:nvSpPr>
      <dsp:spPr>
        <a:xfrm>
          <a:off x="8583" y="4033063"/>
          <a:ext cx="4284841" cy="704309"/>
        </a:xfrm>
        <a:prstGeom prst="roundRect">
          <a:avLst>
            <a:gd name="adj" fmla="val 10000"/>
          </a:avLst>
        </a:prstGeom>
        <a:solidFill>
          <a:srgbClr val="FFAE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перелёт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н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ый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sp:txBody>
      <dsp:txXfrm>
        <a:off x="29212" y="4053692"/>
        <a:ext cx="4243583" cy="66305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6601DA-C379-4EF4-BF50-E4C37835029A}">
      <dsp:nvSpPr>
        <dsp:cNvPr id="0" name=""/>
        <dsp:cNvSpPr/>
      </dsp:nvSpPr>
      <dsp:spPr>
        <a:xfrm>
          <a:off x="1439" y="404348"/>
          <a:ext cx="4299128" cy="704309"/>
        </a:xfrm>
        <a:prstGeom prst="roundRect">
          <a:avLst>
            <a:gd name="adj" fmla="val 10000"/>
          </a:avLst>
        </a:prstGeom>
        <a:solidFill>
          <a:srgbClr val="33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подводн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ый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rgbClr val="92D050"/>
            </a:solidFill>
            <a:effectLst/>
          </a:endParaRPr>
        </a:p>
      </dsp:txBody>
      <dsp:txXfrm>
        <a:off x="22068" y="424977"/>
        <a:ext cx="4257870" cy="663051"/>
      </dsp:txXfrm>
    </dsp:sp>
    <dsp:sp modelId="{1A7CF226-A74A-4B00-881B-0EDA529896DC}">
      <dsp:nvSpPr>
        <dsp:cNvPr id="0" name=""/>
        <dsp:cNvSpPr/>
      </dsp:nvSpPr>
      <dsp:spPr>
        <a:xfrm>
          <a:off x="2105284" y="1108657"/>
          <a:ext cx="91440" cy="5052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6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5CDE9C-47F1-434A-902F-A020AB0D22E5}">
      <dsp:nvSpPr>
        <dsp:cNvPr id="0" name=""/>
        <dsp:cNvSpPr/>
      </dsp:nvSpPr>
      <dsp:spPr>
        <a:xfrm>
          <a:off x="8583" y="1613919"/>
          <a:ext cx="4284841" cy="704309"/>
        </a:xfrm>
        <a:prstGeom prst="roundRect">
          <a:avLst>
            <a:gd name="adj" fmla="val 10000"/>
          </a:avLst>
        </a:prstGeom>
        <a:solidFill>
          <a:srgbClr val="FF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под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вод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ный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sp:txBody>
      <dsp:txXfrm>
        <a:off x="29212" y="1634548"/>
        <a:ext cx="4243583" cy="663051"/>
      </dsp:txXfrm>
    </dsp:sp>
    <dsp:sp modelId="{86E978D4-6472-4669-96A0-FF3E29520478}">
      <dsp:nvSpPr>
        <dsp:cNvPr id="0" name=""/>
        <dsp:cNvSpPr/>
      </dsp:nvSpPr>
      <dsp:spPr>
        <a:xfrm>
          <a:off x="2105284" y="2318229"/>
          <a:ext cx="91440" cy="5052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6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7A589F-D8BE-4BBC-AF89-8D64A0C9FFB6}">
      <dsp:nvSpPr>
        <dsp:cNvPr id="0" name=""/>
        <dsp:cNvSpPr/>
      </dsp:nvSpPr>
      <dsp:spPr>
        <a:xfrm>
          <a:off x="8583" y="2823491"/>
          <a:ext cx="4284841" cy="704309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под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водный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sp:txBody>
      <dsp:txXfrm>
        <a:off x="29212" y="2844120"/>
        <a:ext cx="4243583" cy="663051"/>
      </dsp:txXfrm>
    </dsp:sp>
    <dsp:sp modelId="{AE02D563-A9C2-480B-9671-1F1A365F26C4}">
      <dsp:nvSpPr>
        <dsp:cNvPr id="0" name=""/>
        <dsp:cNvSpPr/>
      </dsp:nvSpPr>
      <dsp:spPr>
        <a:xfrm>
          <a:off x="2105284" y="3527801"/>
          <a:ext cx="91440" cy="5052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6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F37EF0-2758-460D-BE22-9F145CF6FB03}">
      <dsp:nvSpPr>
        <dsp:cNvPr id="0" name=""/>
        <dsp:cNvSpPr/>
      </dsp:nvSpPr>
      <dsp:spPr>
        <a:xfrm>
          <a:off x="8583" y="4033063"/>
          <a:ext cx="4284841" cy="704309"/>
        </a:xfrm>
        <a:prstGeom prst="roundRect">
          <a:avLst>
            <a:gd name="adj" fmla="val 10000"/>
          </a:avLst>
        </a:prstGeom>
        <a:solidFill>
          <a:srgbClr val="FFAE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подвод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н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ый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sp:txBody>
      <dsp:txXfrm>
        <a:off x="29212" y="4053692"/>
        <a:ext cx="4243583" cy="66305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6601DA-C379-4EF4-BF50-E4C37835029A}">
      <dsp:nvSpPr>
        <dsp:cNvPr id="0" name=""/>
        <dsp:cNvSpPr/>
      </dsp:nvSpPr>
      <dsp:spPr>
        <a:xfrm>
          <a:off x="1439" y="404348"/>
          <a:ext cx="4299128" cy="704309"/>
        </a:xfrm>
        <a:prstGeom prst="roundRect">
          <a:avLst>
            <a:gd name="adj" fmla="val 10000"/>
          </a:avLst>
        </a:prstGeom>
        <a:solidFill>
          <a:srgbClr val="33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безвкусн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ый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rgbClr val="92D050"/>
            </a:solidFill>
            <a:effectLst/>
          </a:endParaRPr>
        </a:p>
      </dsp:txBody>
      <dsp:txXfrm>
        <a:off x="22068" y="424977"/>
        <a:ext cx="4257870" cy="663051"/>
      </dsp:txXfrm>
    </dsp:sp>
    <dsp:sp modelId="{1A7CF226-A74A-4B00-881B-0EDA529896DC}">
      <dsp:nvSpPr>
        <dsp:cNvPr id="0" name=""/>
        <dsp:cNvSpPr/>
      </dsp:nvSpPr>
      <dsp:spPr>
        <a:xfrm>
          <a:off x="2105284" y="1108657"/>
          <a:ext cx="91440" cy="5052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6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5CDE9C-47F1-434A-902F-A020AB0D22E5}">
      <dsp:nvSpPr>
        <dsp:cNvPr id="0" name=""/>
        <dsp:cNvSpPr/>
      </dsp:nvSpPr>
      <dsp:spPr>
        <a:xfrm>
          <a:off x="8583" y="1613919"/>
          <a:ext cx="4284841" cy="704309"/>
        </a:xfrm>
        <a:prstGeom prst="roundRect">
          <a:avLst>
            <a:gd name="adj" fmla="val 10000"/>
          </a:avLst>
        </a:prstGeom>
        <a:solidFill>
          <a:srgbClr val="FF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без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вкус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ный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sp:txBody>
      <dsp:txXfrm>
        <a:off x="29212" y="1634548"/>
        <a:ext cx="4243583" cy="663051"/>
      </dsp:txXfrm>
    </dsp:sp>
    <dsp:sp modelId="{86E978D4-6472-4669-96A0-FF3E29520478}">
      <dsp:nvSpPr>
        <dsp:cNvPr id="0" name=""/>
        <dsp:cNvSpPr/>
      </dsp:nvSpPr>
      <dsp:spPr>
        <a:xfrm>
          <a:off x="2105284" y="2318229"/>
          <a:ext cx="91440" cy="5052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6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7A589F-D8BE-4BBC-AF89-8D64A0C9FFB6}">
      <dsp:nvSpPr>
        <dsp:cNvPr id="0" name=""/>
        <dsp:cNvSpPr/>
      </dsp:nvSpPr>
      <dsp:spPr>
        <a:xfrm>
          <a:off x="8583" y="2823491"/>
          <a:ext cx="4284841" cy="704309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без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вкусный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sp:txBody>
      <dsp:txXfrm>
        <a:off x="29212" y="2844120"/>
        <a:ext cx="4243583" cy="663051"/>
      </dsp:txXfrm>
    </dsp:sp>
    <dsp:sp modelId="{AE02D563-A9C2-480B-9671-1F1A365F26C4}">
      <dsp:nvSpPr>
        <dsp:cNvPr id="0" name=""/>
        <dsp:cNvSpPr/>
      </dsp:nvSpPr>
      <dsp:spPr>
        <a:xfrm>
          <a:off x="2105284" y="3527801"/>
          <a:ext cx="91440" cy="5052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6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F37EF0-2758-460D-BE22-9F145CF6FB03}">
      <dsp:nvSpPr>
        <dsp:cNvPr id="0" name=""/>
        <dsp:cNvSpPr/>
      </dsp:nvSpPr>
      <dsp:spPr>
        <a:xfrm>
          <a:off x="8583" y="4033063"/>
          <a:ext cx="4284841" cy="704309"/>
        </a:xfrm>
        <a:prstGeom prst="roundRect">
          <a:avLst>
            <a:gd name="adj" fmla="val 10000"/>
          </a:avLst>
        </a:prstGeom>
        <a:solidFill>
          <a:srgbClr val="FFAE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безвкус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н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ый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sp:txBody>
      <dsp:txXfrm>
        <a:off x="29212" y="4053692"/>
        <a:ext cx="4243583" cy="66305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6601DA-C379-4EF4-BF50-E4C37835029A}">
      <dsp:nvSpPr>
        <dsp:cNvPr id="0" name=""/>
        <dsp:cNvSpPr/>
      </dsp:nvSpPr>
      <dsp:spPr>
        <a:xfrm>
          <a:off x="1439" y="404348"/>
          <a:ext cx="4299128" cy="704309"/>
        </a:xfrm>
        <a:prstGeom prst="roundRect">
          <a:avLst>
            <a:gd name="adj" fmla="val 10000"/>
          </a:avLst>
        </a:prstGeom>
        <a:solidFill>
          <a:srgbClr val="33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налива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ю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rgbClr val="92D050"/>
            </a:solidFill>
            <a:effectLst/>
          </a:endParaRPr>
        </a:p>
      </dsp:txBody>
      <dsp:txXfrm>
        <a:off x="22068" y="424977"/>
        <a:ext cx="4257870" cy="663051"/>
      </dsp:txXfrm>
    </dsp:sp>
    <dsp:sp modelId="{1A7CF226-A74A-4B00-881B-0EDA529896DC}">
      <dsp:nvSpPr>
        <dsp:cNvPr id="0" name=""/>
        <dsp:cNvSpPr/>
      </dsp:nvSpPr>
      <dsp:spPr>
        <a:xfrm>
          <a:off x="2105284" y="1108657"/>
          <a:ext cx="91440" cy="5052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6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5CDE9C-47F1-434A-902F-A020AB0D22E5}">
      <dsp:nvSpPr>
        <dsp:cNvPr id="0" name=""/>
        <dsp:cNvSpPr/>
      </dsp:nvSpPr>
      <dsp:spPr>
        <a:xfrm>
          <a:off x="8583" y="1613919"/>
          <a:ext cx="4284841" cy="704309"/>
        </a:xfrm>
        <a:prstGeom prst="roundRect">
          <a:avLst>
            <a:gd name="adj" fmla="val 10000"/>
          </a:avLst>
        </a:prstGeom>
        <a:solidFill>
          <a:srgbClr val="FF00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на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лив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аю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sp:txBody>
      <dsp:txXfrm>
        <a:off x="29212" y="1634548"/>
        <a:ext cx="4243583" cy="663051"/>
      </dsp:txXfrm>
    </dsp:sp>
    <dsp:sp modelId="{86E978D4-6472-4669-96A0-FF3E29520478}">
      <dsp:nvSpPr>
        <dsp:cNvPr id="0" name=""/>
        <dsp:cNvSpPr/>
      </dsp:nvSpPr>
      <dsp:spPr>
        <a:xfrm>
          <a:off x="2105284" y="2318229"/>
          <a:ext cx="91440" cy="5052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6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7A589F-D8BE-4BBC-AF89-8D64A0C9FFB6}">
      <dsp:nvSpPr>
        <dsp:cNvPr id="0" name=""/>
        <dsp:cNvSpPr/>
      </dsp:nvSpPr>
      <dsp:spPr>
        <a:xfrm>
          <a:off x="8583" y="2823491"/>
          <a:ext cx="4284841" cy="704309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на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ливаю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sp:txBody>
      <dsp:txXfrm>
        <a:off x="29212" y="2844120"/>
        <a:ext cx="4243583" cy="663051"/>
      </dsp:txXfrm>
    </dsp:sp>
    <dsp:sp modelId="{AE02D563-A9C2-480B-9671-1F1A365F26C4}">
      <dsp:nvSpPr>
        <dsp:cNvPr id="0" name=""/>
        <dsp:cNvSpPr/>
      </dsp:nvSpPr>
      <dsp:spPr>
        <a:xfrm>
          <a:off x="2105284" y="3527801"/>
          <a:ext cx="91440" cy="5052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6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F37EF0-2758-460D-BE22-9F145CF6FB03}">
      <dsp:nvSpPr>
        <dsp:cNvPr id="0" name=""/>
        <dsp:cNvSpPr/>
      </dsp:nvSpPr>
      <dsp:spPr>
        <a:xfrm>
          <a:off x="8583" y="4033063"/>
          <a:ext cx="4284841" cy="704309"/>
        </a:xfrm>
        <a:prstGeom prst="roundRect">
          <a:avLst>
            <a:gd name="adj" fmla="val 10000"/>
          </a:avLst>
        </a:prstGeom>
        <a:solidFill>
          <a:srgbClr val="FFAE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налив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</a:rPr>
            <a:t>а</a:t>
          </a:r>
          <a:r>
            <a:rPr lang="ru-RU" sz="3600" b="1" i="0" kern="1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</a:rPr>
            <a:t>ю</a:t>
          </a:r>
          <a:endParaRPr lang="ru-RU" sz="3600" b="1" i="0" kern="1200" dirty="0">
            <a:ln>
              <a:solidFill>
                <a:schemeClr val="tx1"/>
              </a:solidFill>
            </a:ln>
            <a:solidFill>
              <a:schemeClr val="bg1"/>
            </a:solidFill>
            <a:effectLst/>
          </a:endParaRPr>
        </a:p>
      </dsp:txBody>
      <dsp:txXfrm>
        <a:off x="29212" y="4053692"/>
        <a:ext cx="4243583" cy="6630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Рамка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4061"/>
            </a:avLst>
          </a:prstGeom>
          <a:pattFill prst="shingle">
            <a:fgClr>
              <a:schemeClr val="bg1"/>
            </a:fgClr>
            <a:bgClr>
              <a:schemeClr val="accent6">
                <a:lumMod val="50000"/>
              </a:schemeClr>
            </a:bgClr>
          </a:patt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101" y="6637954"/>
            <a:ext cx="73930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© </a:t>
            </a:r>
            <a:r>
              <a:rPr lang="en-US" sz="800" kern="1200" dirty="0" err="1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FokinaLida</a:t>
            </a:r>
            <a:endParaRPr lang="ru-RU" sz="8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1.png"/><Relationship Id="rId18" Type="http://schemas.microsoft.com/office/2007/relationships/diagramDrawing" Target="../diagrams/drawing1.xml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2.png"/><Relationship Id="rId17" Type="http://schemas.openxmlformats.org/officeDocument/2006/relationships/diagramColors" Target="../diagrams/colors1.xml"/><Relationship Id="rId2" Type="http://schemas.openxmlformats.org/officeDocument/2006/relationships/image" Target="../media/image9.png"/><Relationship Id="rId16" Type="http://schemas.openxmlformats.org/officeDocument/2006/relationships/diagramQuickStyle" Target="../diagrams/quickStyl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11" Type="http://schemas.openxmlformats.org/officeDocument/2006/relationships/image" Target="../media/image16.png"/><Relationship Id="rId5" Type="http://schemas.openxmlformats.org/officeDocument/2006/relationships/image" Target="../media/image12.png"/><Relationship Id="rId15" Type="http://schemas.openxmlformats.org/officeDocument/2006/relationships/diagramLayout" Target="../diagrams/layout1.xml"/><Relationship Id="rId10" Type="http://schemas.openxmlformats.org/officeDocument/2006/relationships/image" Target="../media/image3.png"/><Relationship Id="rId4" Type="http://schemas.openxmlformats.org/officeDocument/2006/relationships/image" Target="../media/image11.png"/><Relationship Id="rId9" Type="http://schemas.openxmlformats.org/officeDocument/2006/relationships/image" Target="../media/image4.png"/><Relationship Id="rId1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1.png"/><Relationship Id="rId18" Type="http://schemas.microsoft.com/office/2007/relationships/diagramDrawing" Target="../diagrams/drawing2.xml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2.png"/><Relationship Id="rId17" Type="http://schemas.openxmlformats.org/officeDocument/2006/relationships/diagramColors" Target="../diagrams/colors2.xml"/><Relationship Id="rId2" Type="http://schemas.openxmlformats.org/officeDocument/2006/relationships/image" Target="../media/image9.png"/><Relationship Id="rId16" Type="http://schemas.openxmlformats.org/officeDocument/2006/relationships/diagramQuickStyle" Target="../diagrams/quickStyl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11" Type="http://schemas.openxmlformats.org/officeDocument/2006/relationships/image" Target="../media/image16.png"/><Relationship Id="rId5" Type="http://schemas.openxmlformats.org/officeDocument/2006/relationships/image" Target="../media/image12.png"/><Relationship Id="rId15" Type="http://schemas.openxmlformats.org/officeDocument/2006/relationships/diagramLayout" Target="../diagrams/layout2.xml"/><Relationship Id="rId10" Type="http://schemas.openxmlformats.org/officeDocument/2006/relationships/image" Target="../media/image3.png"/><Relationship Id="rId4" Type="http://schemas.openxmlformats.org/officeDocument/2006/relationships/image" Target="../media/image11.png"/><Relationship Id="rId9" Type="http://schemas.openxmlformats.org/officeDocument/2006/relationships/image" Target="../media/image4.png"/><Relationship Id="rId1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1.png"/><Relationship Id="rId18" Type="http://schemas.microsoft.com/office/2007/relationships/diagramDrawing" Target="../diagrams/drawing3.xml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2.png"/><Relationship Id="rId17" Type="http://schemas.openxmlformats.org/officeDocument/2006/relationships/diagramColors" Target="../diagrams/colors3.xml"/><Relationship Id="rId2" Type="http://schemas.openxmlformats.org/officeDocument/2006/relationships/image" Target="../media/image9.png"/><Relationship Id="rId16" Type="http://schemas.openxmlformats.org/officeDocument/2006/relationships/diagramQuickStyle" Target="../diagrams/quickStyl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11" Type="http://schemas.openxmlformats.org/officeDocument/2006/relationships/image" Target="../media/image16.png"/><Relationship Id="rId5" Type="http://schemas.openxmlformats.org/officeDocument/2006/relationships/image" Target="../media/image12.png"/><Relationship Id="rId15" Type="http://schemas.openxmlformats.org/officeDocument/2006/relationships/diagramLayout" Target="../diagrams/layout3.xml"/><Relationship Id="rId10" Type="http://schemas.openxmlformats.org/officeDocument/2006/relationships/image" Target="../media/image3.png"/><Relationship Id="rId4" Type="http://schemas.openxmlformats.org/officeDocument/2006/relationships/image" Target="../media/image11.png"/><Relationship Id="rId9" Type="http://schemas.openxmlformats.org/officeDocument/2006/relationships/image" Target="../media/image4.png"/><Relationship Id="rId1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1.png"/><Relationship Id="rId18" Type="http://schemas.microsoft.com/office/2007/relationships/diagramDrawing" Target="../diagrams/drawing4.xml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2.png"/><Relationship Id="rId17" Type="http://schemas.openxmlformats.org/officeDocument/2006/relationships/diagramColors" Target="../diagrams/colors4.xml"/><Relationship Id="rId2" Type="http://schemas.openxmlformats.org/officeDocument/2006/relationships/image" Target="../media/image9.png"/><Relationship Id="rId16" Type="http://schemas.openxmlformats.org/officeDocument/2006/relationships/diagramQuickStyle" Target="../diagrams/quickStyl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11" Type="http://schemas.openxmlformats.org/officeDocument/2006/relationships/image" Target="../media/image16.png"/><Relationship Id="rId5" Type="http://schemas.openxmlformats.org/officeDocument/2006/relationships/image" Target="../media/image12.png"/><Relationship Id="rId15" Type="http://schemas.openxmlformats.org/officeDocument/2006/relationships/diagramLayout" Target="../diagrams/layout4.xml"/><Relationship Id="rId10" Type="http://schemas.openxmlformats.org/officeDocument/2006/relationships/image" Target="../media/image3.png"/><Relationship Id="rId4" Type="http://schemas.openxmlformats.org/officeDocument/2006/relationships/image" Target="../media/image11.png"/><Relationship Id="rId9" Type="http://schemas.openxmlformats.org/officeDocument/2006/relationships/image" Target="../media/image4.png"/><Relationship Id="rId1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1.png"/><Relationship Id="rId18" Type="http://schemas.microsoft.com/office/2007/relationships/diagramDrawing" Target="../diagrams/drawing5.xml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2.png"/><Relationship Id="rId17" Type="http://schemas.openxmlformats.org/officeDocument/2006/relationships/diagramColors" Target="../diagrams/colors5.xml"/><Relationship Id="rId2" Type="http://schemas.openxmlformats.org/officeDocument/2006/relationships/image" Target="../media/image9.png"/><Relationship Id="rId16" Type="http://schemas.openxmlformats.org/officeDocument/2006/relationships/diagramQuickStyle" Target="../diagrams/quickStyl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11" Type="http://schemas.openxmlformats.org/officeDocument/2006/relationships/image" Target="../media/image16.png"/><Relationship Id="rId5" Type="http://schemas.openxmlformats.org/officeDocument/2006/relationships/image" Target="../media/image12.png"/><Relationship Id="rId15" Type="http://schemas.openxmlformats.org/officeDocument/2006/relationships/diagramLayout" Target="../diagrams/layout5.xml"/><Relationship Id="rId10" Type="http://schemas.openxmlformats.org/officeDocument/2006/relationships/image" Target="../media/image3.png"/><Relationship Id="rId4" Type="http://schemas.openxmlformats.org/officeDocument/2006/relationships/image" Target="../media/image11.png"/><Relationship Id="rId9" Type="http://schemas.openxmlformats.org/officeDocument/2006/relationships/image" Target="../media/image4.png"/><Relationship Id="rId1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1.png"/><Relationship Id="rId18" Type="http://schemas.microsoft.com/office/2007/relationships/diagramDrawing" Target="../diagrams/drawing6.xml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2.png"/><Relationship Id="rId17" Type="http://schemas.openxmlformats.org/officeDocument/2006/relationships/diagramColors" Target="../diagrams/colors6.xml"/><Relationship Id="rId2" Type="http://schemas.openxmlformats.org/officeDocument/2006/relationships/image" Target="../media/image9.png"/><Relationship Id="rId16" Type="http://schemas.openxmlformats.org/officeDocument/2006/relationships/diagramQuickStyle" Target="../diagrams/quickStyl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11" Type="http://schemas.openxmlformats.org/officeDocument/2006/relationships/image" Target="../media/image16.png"/><Relationship Id="rId5" Type="http://schemas.openxmlformats.org/officeDocument/2006/relationships/image" Target="../media/image12.png"/><Relationship Id="rId15" Type="http://schemas.openxmlformats.org/officeDocument/2006/relationships/diagramLayout" Target="../diagrams/layout6.xml"/><Relationship Id="rId10" Type="http://schemas.openxmlformats.org/officeDocument/2006/relationships/image" Target="../media/image3.png"/><Relationship Id="rId4" Type="http://schemas.openxmlformats.org/officeDocument/2006/relationships/image" Target="../media/image11.png"/><Relationship Id="rId9" Type="http://schemas.openxmlformats.org/officeDocument/2006/relationships/image" Target="../media/image4.png"/><Relationship Id="rId1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1.png"/><Relationship Id="rId18" Type="http://schemas.microsoft.com/office/2007/relationships/diagramDrawing" Target="../diagrams/drawing7.xml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2.png"/><Relationship Id="rId17" Type="http://schemas.openxmlformats.org/officeDocument/2006/relationships/diagramColors" Target="../diagrams/colors7.xml"/><Relationship Id="rId2" Type="http://schemas.openxmlformats.org/officeDocument/2006/relationships/image" Target="../media/image9.png"/><Relationship Id="rId16" Type="http://schemas.openxmlformats.org/officeDocument/2006/relationships/diagramQuickStyle" Target="../diagrams/quickStyl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11" Type="http://schemas.openxmlformats.org/officeDocument/2006/relationships/image" Target="../media/image16.png"/><Relationship Id="rId5" Type="http://schemas.openxmlformats.org/officeDocument/2006/relationships/image" Target="../media/image12.png"/><Relationship Id="rId15" Type="http://schemas.openxmlformats.org/officeDocument/2006/relationships/diagramLayout" Target="../diagrams/layout7.xml"/><Relationship Id="rId10" Type="http://schemas.openxmlformats.org/officeDocument/2006/relationships/image" Target="../media/image3.png"/><Relationship Id="rId4" Type="http://schemas.openxmlformats.org/officeDocument/2006/relationships/image" Target="../media/image11.png"/><Relationship Id="rId9" Type="http://schemas.openxmlformats.org/officeDocument/2006/relationships/image" Target="../media/image4.png"/><Relationship Id="rId1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3744417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n>
                  <a:solidFill>
                    <a:schemeClr val="bg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Тренажёр</a:t>
            </a:r>
            <a:r>
              <a:rPr lang="ru-RU" b="1" dirty="0" smtClean="0">
                <a:ln>
                  <a:solidFill>
                    <a:schemeClr val="bg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ln>
                  <a:solidFill>
                    <a:schemeClr val="bg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07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107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10700" b="1" dirty="0" smtClean="0">
                <a:ln>
                  <a:solidFill>
                    <a:schemeClr val="bg1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107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107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ru-RU" sz="10700" b="1" dirty="0" smtClean="0">
                <a:ln>
                  <a:solidFill>
                    <a:schemeClr val="bg1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10700" b="1" dirty="0" smtClean="0">
                <a:ln>
                  <a:solidFill>
                    <a:schemeClr val="bg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07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107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  <a:r>
              <a:rPr lang="ru-RU" sz="10700" b="1" dirty="0" smtClean="0">
                <a:ln>
                  <a:solidFill>
                    <a:schemeClr val="bg1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107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107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ru-RU" sz="10700" b="1" dirty="0" smtClean="0">
                <a:ln>
                  <a:solidFill>
                    <a:schemeClr val="bg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10700" b="1" dirty="0" smtClean="0">
                <a:ln>
                  <a:solidFill>
                    <a:schemeClr val="bg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 smtClean="0">
                <a:ln>
                  <a:solidFill>
                    <a:schemeClr val="bg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ТП «Матрёшка»</a:t>
            </a:r>
            <a:endParaRPr lang="ru-RU" sz="2800" b="1" dirty="0">
              <a:ln>
                <a:solidFill>
                  <a:schemeClr val="bg1"/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013176"/>
            <a:ext cx="6400800" cy="1656184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endParaRPr lang="ru-RU" sz="21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539552" y="4005064"/>
            <a:ext cx="1243918" cy="2317933"/>
            <a:chOff x="740679" y="811319"/>
            <a:chExt cx="2586951" cy="4791598"/>
          </a:xfrm>
        </p:grpSpPr>
        <p:pic>
          <p:nvPicPr>
            <p:cNvPr id="9" name="М-8-низ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40679" y="811319"/>
              <a:ext cx="2585395" cy="4791598"/>
            </a:xfrm>
            <a:prstGeom prst="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</p:pic>
        <p:pic>
          <p:nvPicPr>
            <p:cNvPr id="10" name="М-8-верх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42235" y="811319"/>
              <a:ext cx="2585395" cy="4791598"/>
            </a:xfrm>
            <a:prstGeom prst="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</p:pic>
      </p:grpSp>
      <p:grpSp>
        <p:nvGrpSpPr>
          <p:cNvPr id="11" name="Группа 10"/>
          <p:cNvGrpSpPr/>
          <p:nvPr/>
        </p:nvGrpSpPr>
        <p:grpSpPr>
          <a:xfrm>
            <a:off x="7308304" y="4077072"/>
            <a:ext cx="1296144" cy="2245925"/>
            <a:chOff x="854979" y="962480"/>
            <a:chExt cx="2394983" cy="4428600"/>
          </a:xfrm>
        </p:grpSpPr>
        <p:pic>
          <p:nvPicPr>
            <p:cNvPr id="12" name="М-7-низ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54979" y="962481"/>
              <a:ext cx="2389532" cy="4428599"/>
            </a:xfrm>
            <a:prstGeom prst="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</p:pic>
        <p:pic>
          <p:nvPicPr>
            <p:cNvPr id="13" name="М-7-верх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60430" y="962480"/>
              <a:ext cx="2389532" cy="4428599"/>
            </a:xfrm>
            <a:prstGeom prst="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</p:pic>
      </p:grpSp>
    </p:spTree>
    <p:extLst>
      <p:ext uri="{BB962C8B-B14F-4D97-AF65-F5344CB8AC3E}">
        <p14:creationId xmlns:p14="http://schemas.microsoft.com/office/powerpoint/2010/main" val="51659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Управляющая кнопка: сведения 8">
            <a:hlinkClick r:id="" action="ppaction://noaction" highlightClick="1"/>
          </p:cNvPr>
          <p:cNvSpPr/>
          <p:nvPr/>
        </p:nvSpPr>
        <p:spPr>
          <a:xfrm>
            <a:off x="274670" y="261072"/>
            <a:ext cx="360000" cy="360040"/>
          </a:xfrm>
          <a:prstGeom prst="actionButtonInformation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971600" y="527842"/>
            <a:ext cx="7200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Ребята!</a:t>
            </a:r>
          </a:p>
          <a:p>
            <a:pPr algn="ctr">
              <a:lnSpc>
                <a:spcPct val="150000"/>
              </a:lnSpc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Мы приготовили для вас задания. Нужно разобрать слова по составу. </a:t>
            </a:r>
          </a:p>
          <a:p>
            <a:pPr algn="ctr">
              <a:lnSpc>
                <a:spcPct val="150000"/>
              </a:lnSpc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Для проверки  щёлкните по слайду.</a:t>
            </a:r>
          </a:p>
          <a:p>
            <a:pPr algn="ctr">
              <a:lnSpc>
                <a:spcPct val="150000"/>
              </a:lnSpc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Желаем удачи!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7308304" y="4077072"/>
            <a:ext cx="1296144" cy="2245925"/>
            <a:chOff x="854979" y="962480"/>
            <a:chExt cx="2394983" cy="4428600"/>
          </a:xfrm>
        </p:grpSpPr>
        <p:pic>
          <p:nvPicPr>
            <p:cNvPr id="12" name="М-7-низ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54979" y="962481"/>
              <a:ext cx="2389532" cy="4428599"/>
            </a:xfrm>
            <a:prstGeom prst="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</p:pic>
        <p:pic>
          <p:nvPicPr>
            <p:cNvPr id="13" name="М-7-верх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60430" y="962480"/>
              <a:ext cx="2389532" cy="4428599"/>
            </a:xfrm>
            <a:prstGeom prst="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</p:pic>
      </p:grpSp>
      <p:grpSp>
        <p:nvGrpSpPr>
          <p:cNvPr id="14" name="Группа 13"/>
          <p:cNvGrpSpPr/>
          <p:nvPr/>
        </p:nvGrpSpPr>
        <p:grpSpPr>
          <a:xfrm>
            <a:off x="539552" y="4005064"/>
            <a:ext cx="1243918" cy="2317933"/>
            <a:chOff x="740679" y="811319"/>
            <a:chExt cx="2586951" cy="4791598"/>
          </a:xfrm>
        </p:grpSpPr>
        <p:pic>
          <p:nvPicPr>
            <p:cNvPr id="15" name="М-8-низ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40679" y="811319"/>
              <a:ext cx="2585395" cy="4791598"/>
            </a:xfrm>
            <a:prstGeom prst="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</p:pic>
        <p:pic>
          <p:nvPicPr>
            <p:cNvPr id="16" name="М-8-верх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42235" y="811319"/>
              <a:ext cx="2585395" cy="4791598"/>
            </a:xfrm>
            <a:prstGeom prst="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</p:pic>
      </p:grpSp>
      <p:grpSp>
        <p:nvGrpSpPr>
          <p:cNvPr id="17" name="Группа 16"/>
          <p:cNvGrpSpPr/>
          <p:nvPr/>
        </p:nvGrpSpPr>
        <p:grpSpPr>
          <a:xfrm>
            <a:off x="5145278" y="4704746"/>
            <a:ext cx="1008112" cy="1618251"/>
            <a:chOff x="740679" y="811319"/>
            <a:chExt cx="2586951" cy="4791598"/>
          </a:xfrm>
        </p:grpSpPr>
        <p:pic>
          <p:nvPicPr>
            <p:cNvPr id="18" name="М-8-низ"/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40679" y="811319"/>
              <a:ext cx="2585395" cy="4791598"/>
            </a:xfrm>
            <a:prstGeom prst="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</p:pic>
        <p:pic>
          <p:nvPicPr>
            <p:cNvPr id="19" name="М-8-верх"/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42235" y="811319"/>
              <a:ext cx="2585395" cy="4791598"/>
            </a:xfrm>
            <a:prstGeom prst="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</p:pic>
      </p:grpSp>
      <p:grpSp>
        <p:nvGrpSpPr>
          <p:cNvPr id="20" name="Группа 19"/>
          <p:cNvGrpSpPr/>
          <p:nvPr/>
        </p:nvGrpSpPr>
        <p:grpSpPr>
          <a:xfrm>
            <a:off x="2938383" y="4704746"/>
            <a:ext cx="1051982" cy="1618251"/>
            <a:chOff x="854979" y="962480"/>
            <a:chExt cx="2394983" cy="4428600"/>
          </a:xfrm>
        </p:grpSpPr>
        <p:pic>
          <p:nvPicPr>
            <p:cNvPr id="21" name="М-7-низ"/>
            <p:cNvPicPr>
              <a:picLocks noChangeAspect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54979" y="962481"/>
              <a:ext cx="2389532" cy="4428599"/>
            </a:xfrm>
            <a:prstGeom prst="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</p:pic>
        <p:pic>
          <p:nvPicPr>
            <p:cNvPr id="22" name="М-7-верх"/>
            <p:cNvPicPr>
              <a:picLocks noChangeAspect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60430" y="962480"/>
              <a:ext cx="2389532" cy="4428599"/>
            </a:xfrm>
            <a:prstGeom prst="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</p:pic>
      </p:grpSp>
    </p:spTree>
    <p:extLst>
      <p:ext uri="{BB962C8B-B14F-4D97-AF65-F5344CB8AC3E}">
        <p14:creationId xmlns:p14="http://schemas.microsoft.com/office/powerpoint/2010/main" val="18016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-5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3" name="М-5-верх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3579" y="1264811"/>
            <a:ext cx="1997805" cy="3702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4" name="М-5-низ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3579" y="1264811"/>
            <a:ext cx="1997805" cy="3702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5" name="Т-6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6" name="М-6-верх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9279" y="1113647"/>
            <a:ext cx="2193668" cy="4065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7" name="М-6-низ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9279" y="1113647"/>
            <a:ext cx="2193668" cy="4065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8" name="Т-7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9" name="М-7-верх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4979" y="962481"/>
            <a:ext cx="2389532" cy="4428599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10" name="М-7-низ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4979" y="962481"/>
            <a:ext cx="2389532" cy="4428599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11" name="Т-8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12" name="М-8-верх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0679" y="811319"/>
            <a:ext cx="2585395" cy="4791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13" name="М-8-низ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0679" y="811319"/>
            <a:ext cx="2585395" cy="4791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14" name="Название"/>
          <p:cNvSpPr txBox="1">
            <a:spLocks noChangeAspect="1"/>
          </p:cNvSpPr>
          <p:nvPr/>
        </p:nvSpPr>
        <p:spPr>
          <a:xfrm>
            <a:off x="3851920" y="392630"/>
            <a:ext cx="4500000" cy="646331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замазка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15" name="Схема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1746898"/>
              </p:ext>
            </p:extLst>
          </p:nvPr>
        </p:nvGraphicFramePr>
        <p:xfrm>
          <a:off x="4067944" y="1113646"/>
          <a:ext cx="4302008" cy="51417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</p:spTree>
    <p:extLst>
      <p:ext uri="{BB962C8B-B14F-4D97-AF65-F5344CB8AC3E}">
        <p14:creationId xmlns:p14="http://schemas.microsoft.com/office/powerpoint/2010/main" val="3947013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5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DE6601DA-C379-4EF4-BF50-E4C3783502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50"/>
                                        <p:tgtEl>
                                          <p:spTgt spid="15">
                                            <p:graphicEl>
                                              <a:dgm id="{DE6601DA-C379-4EF4-BF50-E4C3783502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5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1A7CF226-A74A-4B00-881B-0EDA529896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50"/>
                                        <p:tgtEl>
                                          <p:spTgt spid="15">
                                            <p:graphicEl>
                                              <a:dgm id="{1A7CF226-A74A-4B00-881B-0EDA529896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5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015CDE9C-47F1-434A-902F-A020AB0D22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50"/>
                                        <p:tgtEl>
                                          <p:spTgt spid="15">
                                            <p:graphicEl>
                                              <a:dgm id="{015CDE9C-47F1-434A-902F-A020AB0D22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5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86E978D4-6472-4669-96A0-FF3E295204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250"/>
                                        <p:tgtEl>
                                          <p:spTgt spid="15">
                                            <p:graphicEl>
                                              <a:dgm id="{86E978D4-6472-4669-96A0-FF3E295204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25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897A589F-D8BE-4BBC-AF89-8D64A0C9FF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250"/>
                                        <p:tgtEl>
                                          <p:spTgt spid="15">
                                            <p:graphicEl>
                                              <a:dgm id="{897A589F-D8BE-4BBC-AF89-8D64A0C9FF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5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AE02D563-A9C2-480B-9671-1F1A365F26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250"/>
                                        <p:tgtEl>
                                          <p:spTgt spid="15">
                                            <p:graphicEl>
                                              <a:dgm id="{AE02D563-A9C2-480B-9671-1F1A365F26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250"/>
                            </p:stCondLst>
                            <p:childTnLst>
                              <p:par>
                                <p:cTn id="8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74F37EF0-2758-460D-BE22-9F145CF6FB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250"/>
                                        <p:tgtEl>
                                          <p:spTgt spid="15">
                                            <p:graphicEl>
                                              <a:dgm id="{74F37EF0-2758-460D-BE22-9F145CF6FB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uiExpand="1" animBg="1"/>
      <p:bldP spid="8" grpId="0" uiExpand="1" animBg="1"/>
      <p:bldP spid="11" grpId="0" uiExpand="1" animBg="1"/>
      <p:bldP spid="14" grpId="0" animBg="1"/>
      <p:bldGraphic spid="15" grpId="0" uiExpand="1">
        <p:bldSub>
          <a:bldDgm bld="lvl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-5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3" name="М-5-верх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3579" y="1264811"/>
            <a:ext cx="1997805" cy="3702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4" name="М-5-низ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3579" y="1264811"/>
            <a:ext cx="1997805" cy="3702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5" name="Т-6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6" name="М-6-верх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9279" y="1113647"/>
            <a:ext cx="2193668" cy="4065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7" name="М-6-низ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9279" y="1113647"/>
            <a:ext cx="2193668" cy="4065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8" name="Т-7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9" name="М-7-верх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4979" y="962481"/>
            <a:ext cx="2389532" cy="4428599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10" name="М-7-низ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4979" y="962481"/>
            <a:ext cx="2389532" cy="4428599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11" name="Т-8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12" name="М-8-верх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0679" y="811319"/>
            <a:ext cx="2585395" cy="4791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13" name="М-8-низ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0679" y="811319"/>
            <a:ext cx="2585395" cy="4791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14" name="Название"/>
          <p:cNvSpPr txBox="1">
            <a:spLocks noChangeAspect="1"/>
          </p:cNvSpPr>
          <p:nvPr/>
        </p:nvSpPr>
        <p:spPr>
          <a:xfrm>
            <a:off x="3851920" y="392630"/>
            <a:ext cx="4500000" cy="646331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поездка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15" name="Схема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5055417"/>
              </p:ext>
            </p:extLst>
          </p:nvPr>
        </p:nvGraphicFramePr>
        <p:xfrm>
          <a:off x="4067944" y="1113646"/>
          <a:ext cx="4302008" cy="51417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</p:spTree>
    <p:extLst>
      <p:ext uri="{BB962C8B-B14F-4D97-AF65-F5344CB8AC3E}">
        <p14:creationId xmlns:p14="http://schemas.microsoft.com/office/powerpoint/2010/main" val="3110523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5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DE6601DA-C379-4EF4-BF50-E4C3783502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50"/>
                                        <p:tgtEl>
                                          <p:spTgt spid="15">
                                            <p:graphicEl>
                                              <a:dgm id="{DE6601DA-C379-4EF4-BF50-E4C3783502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5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1A7CF226-A74A-4B00-881B-0EDA529896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50"/>
                                        <p:tgtEl>
                                          <p:spTgt spid="15">
                                            <p:graphicEl>
                                              <a:dgm id="{1A7CF226-A74A-4B00-881B-0EDA529896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5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015CDE9C-47F1-434A-902F-A020AB0D22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50"/>
                                        <p:tgtEl>
                                          <p:spTgt spid="15">
                                            <p:graphicEl>
                                              <a:dgm id="{015CDE9C-47F1-434A-902F-A020AB0D22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5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86E978D4-6472-4669-96A0-FF3E295204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250"/>
                                        <p:tgtEl>
                                          <p:spTgt spid="15">
                                            <p:graphicEl>
                                              <a:dgm id="{86E978D4-6472-4669-96A0-FF3E295204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25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897A589F-D8BE-4BBC-AF89-8D64A0C9FF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250"/>
                                        <p:tgtEl>
                                          <p:spTgt spid="15">
                                            <p:graphicEl>
                                              <a:dgm id="{897A589F-D8BE-4BBC-AF89-8D64A0C9FF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5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AE02D563-A9C2-480B-9671-1F1A365F26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250"/>
                                        <p:tgtEl>
                                          <p:spTgt spid="15">
                                            <p:graphicEl>
                                              <a:dgm id="{AE02D563-A9C2-480B-9671-1F1A365F26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250"/>
                            </p:stCondLst>
                            <p:childTnLst>
                              <p:par>
                                <p:cTn id="8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74F37EF0-2758-460D-BE22-9F145CF6FB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250"/>
                                        <p:tgtEl>
                                          <p:spTgt spid="15">
                                            <p:graphicEl>
                                              <a:dgm id="{74F37EF0-2758-460D-BE22-9F145CF6FB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8" grpId="0" animBg="1"/>
      <p:bldP spid="11" grpId="0" animBg="1"/>
      <p:bldP spid="14" grpId="0" animBg="1"/>
      <p:bldGraphic spid="15" grpId="0">
        <p:bldSub>
          <a:bldDgm bld="lvl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-5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3" name="М-5-верх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3579" y="1264811"/>
            <a:ext cx="1997805" cy="3702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4" name="М-5-низ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3579" y="1264811"/>
            <a:ext cx="1997805" cy="3702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5" name="Т-6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6" name="М-6-верх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9279" y="1113647"/>
            <a:ext cx="2193668" cy="4065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7" name="М-6-низ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9279" y="1113647"/>
            <a:ext cx="2193668" cy="4065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8" name="Т-7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9" name="М-7-верх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4979" y="962481"/>
            <a:ext cx="2389532" cy="4428599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10" name="М-7-низ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4979" y="962481"/>
            <a:ext cx="2389532" cy="4428599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11" name="Т-8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12" name="М-8-верх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0679" y="811319"/>
            <a:ext cx="2585395" cy="4791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13" name="М-8-низ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0679" y="811319"/>
            <a:ext cx="2585395" cy="4791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14" name="Название"/>
          <p:cNvSpPr txBox="1">
            <a:spLocks noChangeAspect="1"/>
          </p:cNvSpPr>
          <p:nvPr/>
        </p:nvSpPr>
        <p:spPr>
          <a:xfrm>
            <a:off x="3851920" y="392630"/>
            <a:ext cx="4500000" cy="646331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указка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15" name="Схема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4955325"/>
              </p:ext>
            </p:extLst>
          </p:nvPr>
        </p:nvGraphicFramePr>
        <p:xfrm>
          <a:off x="4067944" y="1113646"/>
          <a:ext cx="4302008" cy="51417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</p:spTree>
    <p:extLst>
      <p:ext uri="{BB962C8B-B14F-4D97-AF65-F5344CB8AC3E}">
        <p14:creationId xmlns:p14="http://schemas.microsoft.com/office/powerpoint/2010/main" val="1093124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5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DE6601DA-C379-4EF4-BF50-E4C3783502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50"/>
                                        <p:tgtEl>
                                          <p:spTgt spid="15">
                                            <p:graphicEl>
                                              <a:dgm id="{DE6601DA-C379-4EF4-BF50-E4C3783502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5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1A7CF226-A74A-4B00-881B-0EDA529896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50"/>
                                        <p:tgtEl>
                                          <p:spTgt spid="15">
                                            <p:graphicEl>
                                              <a:dgm id="{1A7CF226-A74A-4B00-881B-0EDA529896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5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015CDE9C-47F1-434A-902F-A020AB0D22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50"/>
                                        <p:tgtEl>
                                          <p:spTgt spid="15">
                                            <p:graphicEl>
                                              <a:dgm id="{015CDE9C-47F1-434A-902F-A020AB0D22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5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86E978D4-6472-4669-96A0-FF3E295204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250"/>
                                        <p:tgtEl>
                                          <p:spTgt spid="15">
                                            <p:graphicEl>
                                              <a:dgm id="{86E978D4-6472-4669-96A0-FF3E295204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25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897A589F-D8BE-4BBC-AF89-8D64A0C9FF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250"/>
                                        <p:tgtEl>
                                          <p:spTgt spid="15">
                                            <p:graphicEl>
                                              <a:dgm id="{897A589F-D8BE-4BBC-AF89-8D64A0C9FF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5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AE02D563-A9C2-480B-9671-1F1A365F26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250"/>
                                        <p:tgtEl>
                                          <p:spTgt spid="15">
                                            <p:graphicEl>
                                              <a:dgm id="{AE02D563-A9C2-480B-9671-1F1A365F26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250"/>
                            </p:stCondLst>
                            <p:childTnLst>
                              <p:par>
                                <p:cTn id="8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74F37EF0-2758-460D-BE22-9F145CF6FB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250"/>
                                        <p:tgtEl>
                                          <p:spTgt spid="15">
                                            <p:graphicEl>
                                              <a:dgm id="{74F37EF0-2758-460D-BE22-9F145CF6FB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8" grpId="0" animBg="1"/>
      <p:bldP spid="11" grpId="0" animBg="1"/>
      <p:bldP spid="14" grpId="0" animBg="1"/>
      <p:bldGraphic spid="15" grpId="0">
        <p:bldSub>
          <a:bldDgm bld="lvl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-5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3" name="М-5-верх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3579" y="1264811"/>
            <a:ext cx="1997805" cy="3702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4" name="М-5-низ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3579" y="1264811"/>
            <a:ext cx="1997805" cy="3702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5" name="Т-6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6" name="М-6-верх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9279" y="1113647"/>
            <a:ext cx="2193668" cy="4065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7" name="М-6-низ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9279" y="1113647"/>
            <a:ext cx="2193668" cy="4065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8" name="Т-7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9" name="М-7-верх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4979" y="962481"/>
            <a:ext cx="2389532" cy="4428599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10" name="М-7-низ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4979" y="962481"/>
            <a:ext cx="2389532" cy="4428599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11" name="Т-8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12" name="М-8-верх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0679" y="811319"/>
            <a:ext cx="2585395" cy="4791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13" name="М-8-низ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0679" y="811319"/>
            <a:ext cx="2585395" cy="4791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14" name="Название"/>
          <p:cNvSpPr txBox="1">
            <a:spLocks noChangeAspect="1"/>
          </p:cNvSpPr>
          <p:nvPr/>
        </p:nvSpPr>
        <p:spPr>
          <a:xfrm>
            <a:off x="3851920" y="392630"/>
            <a:ext cx="4500000" cy="646331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перелётный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15" name="Схема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7748579"/>
              </p:ext>
            </p:extLst>
          </p:nvPr>
        </p:nvGraphicFramePr>
        <p:xfrm>
          <a:off x="4067944" y="1113646"/>
          <a:ext cx="4302008" cy="51417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</p:spTree>
    <p:extLst>
      <p:ext uri="{BB962C8B-B14F-4D97-AF65-F5344CB8AC3E}">
        <p14:creationId xmlns:p14="http://schemas.microsoft.com/office/powerpoint/2010/main" val="1108022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5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DE6601DA-C379-4EF4-BF50-E4C3783502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50"/>
                                        <p:tgtEl>
                                          <p:spTgt spid="15">
                                            <p:graphicEl>
                                              <a:dgm id="{DE6601DA-C379-4EF4-BF50-E4C3783502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5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1A7CF226-A74A-4B00-881B-0EDA529896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50"/>
                                        <p:tgtEl>
                                          <p:spTgt spid="15">
                                            <p:graphicEl>
                                              <a:dgm id="{1A7CF226-A74A-4B00-881B-0EDA529896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5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015CDE9C-47F1-434A-902F-A020AB0D22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50"/>
                                        <p:tgtEl>
                                          <p:spTgt spid="15">
                                            <p:graphicEl>
                                              <a:dgm id="{015CDE9C-47F1-434A-902F-A020AB0D22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5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86E978D4-6472-4669-96A0-FF3E295204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250"/>
                                        <p:tgtEl>
                                          <p:spTgt spid="15">
                                            <p:graphicEl>
                                              <a:dgm id="{86E978D4-6472-4669-96A0-FF3E295204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25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897A589F-D8BE-4BBC-AF89-8D64A0C9FF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250"/>
                                        <p:tgtEl>
                                          <p:spTgt spid="15">
                                            <p:graphicEl>
                                              <a:dgm id="{897A589F-D8BE-4BBC-AF89-8D64A0C9FF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5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AE02D563-A9C2-480B-9671-1F1A365F26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250"/>
                                        <p:tgtEl>
                                          <p:spTgt spid="15">
                                            <p:graphicEl>
                                              <a:dgm id="{AE02D563-A9C2-480B-9671-1F1A365F26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250"/>
                            </p:stCondLst>
                            <p:childTnLst>
                              <p:par>
                                <p:cTn id="8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74F37EF0-2758-460D-BE22-9F145CF6FB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250"/>
                                        <p:tgtEl>
                                          <p:spTgt spid="15">
                                            <p:graphicEl>
                                              <a:dgm id="{74F37EF0-2758-460D-BE22-9F145CF6FB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8" grpId="0" animBg="1"/>
      <p:bldP spid="11" grpId="0" animBg="1"/>
      <p:bldP spid="14" grpId="0" animBg="1"/>
      <p:bldGraphic spid="15" grpId="0">
        <p:bldSub>
          <a:bldDgm bld="lvl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-5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3" name="М-5-верх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3579" y="1264811"/>
            <a:ext cx="1997805" cy="3702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4" name="М-5-низ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3579" y="1264811"/>
            <a:ext cx="1997805" cy="3702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5" name="Т-6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6" name="М-6-верх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9279" y="1113647"/>
            <a:ext cx="2193668" cy="4065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7" name="М-6-низ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9279" y="1113647"/>
            <a:ext cx="2193668" cy="4065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8" name="Т-7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9" name="М-7-верх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4979" y="962481"/>
            <a:ext cx="2389532" cy="4428599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10" name="М-7-низ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4979" y="962481"/>
            <a:ext cx="2389532" cy="4428599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11" name="Т-8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12" name="М-8-верх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0679" y="811319"/>
            <a:ext cx="2585395" cy="4791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13" name="М-8-низ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0679" y="811319"/>
            <a:ext cx="2585395" cy="4791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14" name="Название"/>
          <p:cNvSpPr txBox="1">
            <a:spLocks noChangeAspect="1"/>
          </p:cNvSpPr>
          <p:nvPr/>
        </p:nvSpPr>
        <p:spPr>
          <a:xfrm>
            <a:off x="3851920" y="392630"/>
            <a:ext cx="4500000" cy="646331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подводный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15" name="Схема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5155928"/>
              </p:ext>
            </p:extLst>
          </p:nvPr>
        </p:nvGraphicFramePr>
        <p:xfrm>
          <a:off x="4067944" y="1113646"/>
          <a:ext cx="4302008" cy="51417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</p:spTree>
    <p:extLst>
      <p:ext uri="{BB962C8B-B14F-4D97-AF65-F5344CB8AC3E}">
        <p14:creationId xmlns:p14="http://schemas.microsoft.com/office/powerpoint/2010/main" val="3638204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5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DE6601DA-C379-4EF4-BF50-E4C3783502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50"/>
                                        <p:tgtEl>
                                          <p:spTgt spid="15">
                                            <p:graphicEl>
                                              <a:dgm id="{DE6601DA-C379-4EF4-BF50-E4C3783502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5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1A7CF226-A74A-4B00-881B-0EDA529896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50"/>
                                        <p:tgtEl>
                                          <p:spTgt spid="15">
                                            <p:graphicEl>
                                              <a:dgm id="{1A7CF226-A74A-4B00-881B-0EDA529896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5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015CDE9C-47F1-434A-902F-A020AB0D22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50"/>
                                        <p:tgtEl>
                                          <p:spTgt spid="15">
                                            <p:graphicEl>
                                              <a:dgm id="{015CDE9C-47F1-434A-902F-A020AB0D22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5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86E978D4-6472-4669-96A0-FF3E295204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250"/>
                                        <p:tgtEl>
                                          <p:spTgt spid="15">
                                            <p:graphicEl>
                                              <a:dgm id="{86E978D4-6472-4669-96A0-FF3E295204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25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897A589F-D8BE-4BBC-AF89-8D64A0C9FF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250"/>
                                        <p:tgtEl>
                                          <p:spTgt spid="15">
                                            <p:graphicEl>
                                              <a:dgm id="{897A589F-D8BE-4BBC-AF89-8D64A0C9FF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5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AE02D563-A9C2-480B-9671-1F1A365F26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250"/>
                                        <p:tgtEl>
                                          <p:spTgt spid="15">
                                            <p:graphicEl>
                                              <a:dgm id="{AE02D563-A9C2-480B-9671-1F1A365F26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250"/>
                            </p:stCondLst>
                            <p:childTnLst>
                              <p:par>
                                <p:cTn id="8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74F37EF0-2758-460D-BE22-9F145CF6FB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250"/>
                                        <p:tgtEl>
                                          <p:spTgt spid="15">
                                            <p:graphicEl>
                                              <a:dgm id="{74F37EF0-2758-460D-BE22-9F145CF6FB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8" grpId="0" animBg="1"/>
      <p:bldP spid="11" grpId="0" animBg="1"/>
      <p:bldP spid="14" grpId="0" animBg="1"/>
      <p:bldGraphic spid="15" grpId="0">
        <p:bldSub>
          <a:bldDgm bld="lvl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-5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3" name="М-5-верх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3579" y="1264811"/>
            <a:ext cx="1997805" cy="3702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4" name="М-5-низ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3579" y="1264811"/>
            <a:ext cx="1997805" cy="3702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5" name="Т-6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6" name="М-6-верх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9279" y="1113647"/>
            <a:ext cx="2193668" cy="4065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7" name="М-6-низ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9279" y="1113647"/>
            <a:ext cx="2193668" cy="4065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8" name="Т-7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9" name="М-7-верх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4979" y="962481"/>
            <a:ext cx="2389532" cy="4428599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10" name="М-7-низ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4979" y="962481"/>
            <a:ext cx="2389532" cy="4428599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11" name="Т-8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12" name="М-8-верх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0679" y="811319"/>
            <a:ext cx="2585395" cy="4791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13" name="М-8-низ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0679" y="811319"/>
            <a:ext cx="2585395" cy="4791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14" name="Название"/>
          <p:cNvSpPr txBox="1">
            <a:spLocks noChangeAspect="1"/>
          </p:cNvSpPr>
          <p:nvPr/>
        </p:nvSpPr>
        <p:spPr>
          <a:xfrm>
            <a:off x="3851920" y="392630"/>
            <a:ext cx="4500000" cy="646331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безвкусный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15" name="Схема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376737"/>
              </p:ext>
            </p:extLst>
          </p:nvPr>
        </p:nvGraphicFramePr>
        <p:xfrm>
          <a:off x="4067944" y="1113646"/>
          <a:ext cx="4302008" cy="51417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</p:spTree>
    <p:extLst>
      <p:ext uri="{BB962C8B-B14F-4D97-AF65-F5344CB8AC3E}">
        <p14:creationId xmlns:p14="http://schemas.microsoft.com/office/powerpoint/2010/main" val="4157761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5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DE6601DA-C379-4EF4-BF50-E4C3783502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50"/>
                                        <p:tgtEl>
                                          <p:spTgt spid="15">
                                            <p:graphicEl>
                                              <a:dgm id="{DE6601DA-C379-4EF4-BF50-E4C3783502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5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1A7CF226-A74A-4B00-881B-0EDA529896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50"/>
                                        <p:tgtEl>
                                          <p:spTgt spid="15">
                                            <p:graphicEl>
                                              <a:dgm id="{1A7CF226-A74A-4B00-881B-0EDA529896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5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015CDE9C-47F1-434A-902F-A020AB0D22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50"/>
                                        <p:tgtEl>
                                          <p:spTgt spid="15">
                                            <p:graphicEl>
                                              <a:dgm id="{015CDE9C-47F1-434A-902F-A020AB0D22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5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86E978D4-6472-4669-96A0-FF3E295204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250"/>
                                        <p:tgtEl>
                                          <p:spTgt spid="15">
                                            <p:graphicEl>
                                              <a:dgm id="{86E978D4-6472-4669-96A0-FF3E295204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25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897A589F-D8BE-4BBC-AF89-8D64A0C9FF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250"/>
                                        <p:tgtEl>
                                          <p:spTgt spid="15">
                                            <p:graphicEl>
                                              <a:dgm id="{897A589F-D8BE-4BBC-AF89-8D64A0C9FF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5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AE02D563-A9C2-480B-9671-1F1A365F26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250"/>
                                        <p:tgtEl>
                                          <p:spTgt spid="15">
                                            <p:graphicEl>
                                              <a:dgm id="{AE02D563-A9C2-480B-9671-1F1A365F26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250"/>
                            </p:stCondLst>
                            <p:childTnLst>
                              <p:par>
                                <p:cTn id="8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74F37EF0-2758-460D-BE22-9F145CF6FB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250"/>
                                        <p:tgtEl>
                                          <p:spTgt spid="15">
                                            <p:graphicEl>
                                              <a:dgm id="{74F37EF0-2758-460D-BE22-9F145CF6FB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8" grpId="0" animBg="1"/>
      <p:bldP spid="11" grpId="0" animBg="1"/>
      <p:bldP spid="14" grpId="0" animBg="1"/>
      <p:bldGraphic spid="15" grpId="0">
        <p:bldSub>
          <a:bldDgm bld="lvl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-5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3" name="М-5-верх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3579" y="1264811"/>
            <a:ext cx="1997805" cy="3702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4" name="М-5-низ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3579" y="1264811"/>
            <a:ext cx="1997805" cy="3702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5" name="Т-6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6" name="М-6-верх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9279" y="1113647"/>
            <a:ext cx="2193668" cy="4065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7" name="М-6-низ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9279" y="1113647"/>
            <a:ext cx="2193668" cy="4065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8" name="Т-7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9" name="М-7-верх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4979" y="962481"/>
            <a:ext cx="2389532" cy="4428599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10" name="М-7-низ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4979" y="962481"/>
            <a:ext cx="2389532" cy="4428599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11" name="Т-8"/>
          <p:cNvSpPr txBox="1">
            <a:spLocks noChangeArrowheads="1"/>
          </p:cNvSpPr>
          <p:nvPr/>
        </p:nvSpPr>
        <p:spPr bwMode="auto">
          <a:xfrm>
            <a:off x="508091" y="5769368"/>
            <a:ext cx="3116043" cy="720000"/>
          </a:xfrm>
          <a:prstGeom prst="rect">
            <a:avLst/>
          </a:prstGeom>
          <a:blipFill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12" name="М-8-верх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0679" y="811319"/>
            <a:ext cx="2585395" cy="4791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13" name="М-8-низ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0679" y="811319"/>
            <a:ext cx="2585395" cy="479159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14" name="Название"/>
          <p:cNvSpPr txBox="1">
            <a:spLocks noChangeAspect="1"/>
          </p:cNvSpPr>
          <p:nvPr/>
        </p:nvSpPr>
        <p:spPr>
          <a:xfrm>
            <a:off x="3851920" y="392630"/>
            <a:ext cx="4500000" cy="646331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наливаю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15" name="Схема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7007538"/>
              </p:ext>
            </p:extLst>
          </p:nvPr>
        </p:nvGraphicFramePr>
        <p:xfrm>
          <a:off x="4067944" y="1113646"/>
          <a:ext cx="4302008" cy="51417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</p:spTree>
    <p:extLst>
      <p:ext uri="{BB962C8B-B14F-4D97-AF65-F5344CB8AC3E}">
        <p14:creationId xmlns:p14="http://schemas.microsoft.com/office/powerpoint/2010/main" val="2150033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5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DE6601DA-C379-4EF4-BF50-E4C3783502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50"/>
                                        <p:tgtEl>
                                          <p:spTgt spid="15">
                                            <p:graphicEl>
                                              <a:dgm id="{DE6601DA-C379-4EF4-BF50-E4C3783502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5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1A7CF226-A74A-4B00-881B-0EDA529896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50"/>
                                        <p:tgtEl>
                                          <p:spTgt spid="15">
                                            <p:graphicEl>
                                              <a:dgm id="{1A7CF226-A74A-4B00-881B-0EDA529896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5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015CDE9C-47F1-434A-902F-A020AB0D22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50"/>
                                        <p:tgtEl>
                                          <p:spTgt spid="15">
                                            <p:graphicEl>
                                              <a:dgm id="{015CDE9C-47F1-434A-902F-A020AB0D22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5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86E978D4-6472-4669-96A0-FF3E295204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250"/>
                                        <p:tgtEl>
                                          <p:spTgt spid="15">
                                            <p:graphicEl>
                                              <a:dgm id="{86E978D4-6472-4669-96A0-FF3E295204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25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897A589F-D8BE-4BBC-AF89-8D64A0C9FF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250"/>
                                        <p:tgtEl>
                                          <p:spTgt spid="15">
                                            <p:graphicEl>
                                              <a:dgm id="{897A589F-D8BE-4BBC-AF89-8D64A0C9FF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5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AE02D563-A9C2-480B-9671-1F1A365F26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250"/>
                                        <p:tgtEl>
                                          <p:spTgt spid="15">
                                            <p:graphicEl>
                                              <a:dgm id="{AE02D563-A9C2-480B-9671-1F1A365F26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250"/>
                            </p:stCondLst>
                            <p:childTnLst>
                              <p:par>
                                <p:cTn id="8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74F37EF0-2758-460D-BE22-9F145CF6FB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250"/>
                                        <p:tgtEl>
                                          <p:spTgt spid="15">
                                            <p:graphicEl>
                                              <a:dgm id="{74F37EF0-2758-460D-BE22-9F145CF6FB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8" grpId="0" animBg="1"/>
      <p:bldP spid="11" grpId="0" animBg="1"/>
      <p:bldP spid="14" grpId="0" animBg="1"/>
      <p:bldGraphic spid="15" grpId="0">
        <p:bldSub>
          <a:bldDgm bld="lvlOne"/>
        </p:bldSub>
      </p:bldGraphic>
    </p:bldLst>
  </p:timing>
</p:sld>
</file>

<file path=ppt/theme/theme1.xml><?xml version="1.0" encoding="utf-8"?>
<a:theme xmlns:a="http://schemas.openxmlformats.org/drawingml/2006/main" name="Тема Office">
  <a:themeElements>
    <a:clrScheme name="Другая 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74806"/>
      </a:hlink>
      <a:folHlink>
        <a:srgbClr val="974806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59</Words>
  <Application>Microsoft Office PowerPoint</Application>
  <PresentationFormat>Экран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Тема Office</vt:lpstr>
      <vt:lpstr>Тренажёр Состав слова ТП «Матрёшка»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Состав слова</dc:title>
  <dc:creator>Фокина Лидия Петровна</dc:creator>
  <cp:keywords>Тренажёр</cp:keywords>
  <cp:lastModifiedBy>HT</cp:lastModifiedBy>
  <cp:revision>19</cp:revision>
  <dcterms:created xsi:type="dcterms:W3CDTF">2016-04-10T06:58:56Z</dcterms:created>
  <dcterms:modified xsi:type="dcterms:W3CDTF">2016-10-24T20:34:56Z</dcterms:modified>
</cp:coreProperties>
</file>