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80" r:id="rId11"/>
    <p:sldId id="264" r:id="rId12"/>
    <p:sldId id="265" r:id="rId13"/>
    <p:sldId id="268" r:id="rId14"/>
    <p:sldId id="281" r:id="rId15"/>
    <p:sldId id="282" r:id="rId16"/>
    <p:sldId id="263" r:id="rId17"/>
    <p:sldId id="269" r:id="rId18"/>
    <p:sldId id="270" r:id="rId19"/>
    <p:sldId id="273" r:id="rId20"/>
    <p:sldId id="271" r:id="rId21"/>
    <p:sldId id="272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D3B2B-02F8-4202-9957-DB375A676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3D10E-91A1-49C8-A101-B4191414F8C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1.«О вреде курения и алкоголизма».</a:t>
          </a:r>
          <a:endParaRPr lang="ru-RU" dirty="0"/>
        </a:p>
      </dgm:t>
    </dgm:pt>
    <dgm:pt modelId="{ACFA6409-BC50-49FF-BC7E-22523DB6A418}" type="parTrans" cxnId="{8765EDAD-BAB1-4E42-844A-6AA2F95768D7}">
      <dgm:prSet/>
      <dgm:spPr/>
      <dgm:t>
        <a:bodyPr/>
        <a:lstStyle/>
        <a:p>
          <a:endParaRPr lang="ru-RU"/>
        </a:p>
      </dgm:t>
    </dgm:pt>
    <dgm:pt modelId="{B1A9C23B-2345-4828-B4F8-DB7D8B96FD76}" type="sibTrans" cxnId="{8765EDAD-BAB1-4E42-844A-6AA2F95768D7}">
      <dgm:prSet/>
      <dgm:spPr/>
      <dgm:t>
        <a:bodyPr/>
        <a:lstStyle/>
        <a:p>
          <a:endParaRPr lang="ru-RU"/>
        </a:p>
      </dgm:t>
    </dgm:pt>
    <dgm:pt modelId="{1DC21B9A-FCCE-445A-8DDF-516E56732CB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2. «Нет прав без обязанностей».</a:t>
          </a:r>
          <a:endParaRPr lang="ru-RU" dirty="0"/>
        </a:p>
      </dgm:t>
    </dgm:pt>
    <dgm:pt modelId="{82A0F637-1239-4126-8D51-C7471EFEB8A2}" type="parTrans" cxnId="{6B569C55-CE24-45FD-B350-FC4E1B417EE7}">
      <dgm:prSet/>
      <dgm:spPr/>
      <dgm:t>
        <a:bodyPr/>
        <a:lstStyle/>
        <a:p>
          <a:endParaRPr lang="ru-RU"/>
        </a:p>
      </dgm:t>
    </dgm:pt>
    <dgm:pt modelId="{C8BB36FE-D79B-4F84-AEE8-4CD4379F33F0}" type="sibTrans" cxnId="{6B569C55-CE24-45FD-B350-FC4E1B417EE7}">
      <dgm:prSet/>
      <dgm:spPr/>
      <dgm:t>
        <a:bodyPr/>
        <a:lstStyle/>
        <a:p>
          <a:endParaRPr lang="ru-RU"/>
        </a:p>
      </dgm:t>
    </dgm:pt>
    <dgm:pt modelId="{5CF1B83C-97EA-435C-8E2C-98ED9693103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3. «Затерянный мир компьютерных игр».</a:t>
          </a:r>
          <a:endParaRPr lang="ru-RU" dirty="0"/>
        </a:p>
      </dgm:t>
    </dgm:pt>
    <dgm:pt modelId="{C83CBA72-6138-41E9-B269-4DE1F2FB3228}" type="parTrans" cxnId="{625E96E2-80AF-4252-9D39-3F7B532CAAD5}">
      <dgm:prSet/>
      <dgm:spPr/>
      <dgm:t>
        <a:bodyPr/>
        <a:lstStyle/>
        <a:p>
          <a:endParaRPr lang="ru-RU"/>
        </a:p>
      </dgm:t>
    </dgm:pt>
    <dgm:pt modelId="{085C1D70-9A6A-4C08-9FE4-7CFAA7113B45}" type="sibTrans" cxnId="{625E96E2-80AF-4252-9D39-3F7B532CAAD5}">
      <dgm:prSet/>
      <dgm:spPr/>
      <dgm:t>
        <a:bodyPr/>
        <a:lstStyle/>
        <a:p>
          <a:endParaRPr lang="ru-RU"/>
        </a:p>
      </dgm:t>
    </dgm:pt>
    <dgm:pt modelId="{6E3C15D8-7484-4D2D-B3B9-0E1288F6C8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4. «Формирование осознанного отрицательного отношения к курению».</a:t>
          </a:r>
          <a:endParaRPr lang="ru-RU" dirty="0"/>
        </a:p>
      </dgm:t>
    </dgm:pt>
    <dgm:pt modelId="{F754C508-E382-4A21-B58E-1D0371F0DE0E}" type="parTrans" cxnId="{F11D9070-EE25-47E8-9BD3-EA4B970997A6}">
      <dgm:prSet/>
      <dgm:spPr/>
      <dgm:t>
        <a:bodyPr/>
        <a:lstStyle/>
        <a:p>
          <a:endParaRPr lang="ru-RU"/>
        </a:p>
      </dgm:t>
    </dgm:pt>
    <dgm:pt modelId="{EA175639-0DFB-4D22-B3F2-AD3DB72B707C}" type="sibTrans" cxnId="{F11D9070-EE25-47E8-9BD3-EA4B970997A6}">
      <dgm:prSet/>
      <dgm:spPr/>
      <dgm:t>
        <a:bodyPr/>
        <a:lstStyle/>
        <a:p>
          <a:endParaRPr lang="ru-RU"/>
        </a:p>
      </dgm:t>
    </dgm:pt>
    <dgm:pt modelId="{94B288EA-4602-4D37-975E-E132AD3E480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5. «Стресс и наша жизнь»</a:t>
          </a:r>
          <a:endParaRPr lang="ru-RU" dirty="0"/>
        </a:p>
      </dgm:t>
    </dgm:pt>
    <dgm:pt modelId="{669A3D87-7845-4613-BF8C-5338B3246948}" type="parTrans" cxnId="{ABE13F08-AAE0-4C43-A705-CBEB90D506ED}">
      <dgm:prSet/>
      <dgm:spPr/>
      <dgm:t>
        <a:bodyPr/>
        <a:lstStyle/>
        <a:p>
          <a:endParaRPr lang="ru-RU"/>
        </a:p>
      </dgm:t>
    </dgm:pt>
    <dgm:pt modelId="{B477CE10-DAB7-4306-BEEE-D53A700CBD36}" type="sibTrans" cxnId="{ABE13F08-AAE0-4C43-A705-CBEB90D506ED}">
      <dgm:prSet/>
      <dgm:spPr/>
      <dgm:t>
        <a:bodyPr/>
        <a:lstStyle/>
        <a:p>
          <a:endParaRPr lang="ru-RU"/>
        </a:p>
      </dgm:t>
    </dgm:pt>
    <dgm:pt modelId="{1DFAA244-CC93-407B-A7CA-B90754C169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6. «Правда и мифы о ВИЧ – инфекции».</a:t>
          </a:r>
          <a:endParaRPr lang="ru-RU" dirty="0"/>
        </a:p>
      </dgm:t>
    </dgm:pt>
    <dgm:pt modelId="{EF7DD8B1-CB63-4EAB-B18D-98AD42F37B70}" type="parTrans" cxnId="{4232D5CA-4035-4DB7-BD34-E067E2AC86D5}">
      <dgm:prSet/>
      <dgm:spPr/>
      <dgm:t>
        <a:bodyPr/>
        <a:lstStyle/>
        <a:p>
          <a:endParaRPr lang="ru-RU"/>
        </a:p>
      </dgm:t>
    </dgm:pt>
    <dgm:pt modelId="{3DE33A00-EAFE-4E3A-B88E-DCFB55AAD0D6}" type="sibTrans" cxnId="{4232D5CA-4035-4DB7-BD34-E067E2AC86D5}">
      <dgm:prSet/>
      <dgm:spPr/>
      <dgm:t>
        <a:bodyPr/>
        <a:lstStyle/>
        <a:p>
          <a:endParaRPr lang="ru-RU"/>
        </a:p>
      </dgm:t>
    </dgm:pt>
    <dgm:pt modelId="{FC04ACD4-B60A-40A6-A2C6-4A1529C3962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7. </a:t>
          </a:r>
          <a:r>
            <a:rPr lang="ru-RU" dirty="0" err="1" smtClean="0"/>
            <a:t>Сказкотерапия</a:t>
          </a:r>
          <a:r>
            <a:rPr lang="ru-RU" dirty="0" smtClean="0"/>
            <a:t>.</a:t>
          </a:r>
          <a:endParaRPr lang="ru-RU" dirty="0"/>
        </a:p>
      </dgm:t>
    </dgm:pt>
    <dgm:pt modelId="{25FE6E95-E1A1-4D12-A4BE-A22F842A3A97}" type="parTrans" cxnId="{BC4C26B5-7F99-4585-8CFE-B45CBC54D3EB}">
      <dgm:prSet/>
      <dgm:spPr/>
      <dgm:t>
        <a:bodyPr/>
        <a:lstStyle/>
        <a:p>
          <a:endParaRPr lang="ru-RU"/>
        </a:p>
      </dgm:t>
    </dgm:pt>
    <dgm:pt modelId="{B63F0503-6ED2-4E60-B4F4-511CC108E924}" type="sibTrans" cxnId="{BC4C26B5-7F99-4585-8CFE-B45CBC54D3EB}">
      <dgm:prSet/>
      <dgm:spPr/>
      <dgm:t>
        <a:bodyPr/>
        <a:lstStyle/>
        <a:p>
          <a:endParaRPr lang="ru-RU"/>
        </a:p>
      </dgm:t>
    </dgm:pt>
    <dgm:pt modelId="{E43B53B5-81A8-423D-A341-FE2D57874213}" type="pres">
      <dgm:prSet presAssocID="{69FD3B2B-02F8-4202-9957-DB375A676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E758B-0B09-40C1-85C5-78EB06A0BD07}" type="pres">
      <dgm:prSet presAssocID="{FE53D10E-91A1-49C8-A101-B4191414F8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29BE9-57DD-45F8-AB59-EA07B54FF62B}" type="pres">
      <dgm:prSet presAssocID="{B1A9C23B-2345-4828-B4F8-DB7D8B96FD76}" presName="spacer" presStyleCnt="0"/>
      <dgm:spPr/>
    </dgm:pt>
    <dgm:pt modelId="{A3B02855-E624-44BF-A3F3-709DD793420F}" type="pres">
      <dgm:prSet presAssocID="{1DC21B9A-FCCE-445A-8DDF-516E56732CB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39B0D-55DC-4A05-BABF-3E606DB9B69F}" type="pres">
      <dgm:prSet presAssocID="{C8BB36FE-D79B-4F84-AEE8-4CD4379F33F0}" presName="spacer" presStyleCnt="0"/>
      <dgm:spPr/>
    </dgm:pt>
    <dgm:pt modelId="{E12268E8-D1B6-41B9-9002-9C9CC1261738}" type="pres">
      <dgm:prSet presAssocID="{5CF1B83C-97EA-435C-8E2C-98ED9693103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B06EA-5A85-413E-8077-25A82C659B4E}" type="pres">
      <dgm:prSet presAssocID="{085C1D70-9A6A-4C08-9FE4-7CFAA7113B45}" presName="spacer" presStyleCnt="0"/>
      <dgm:spPr/>
    </dgm:pt>
    <dgm:pt modelId="{5E210D87-C3F8-45FC-BEAC-C64C15C69B5A}" type="pres">
      <dgm:prSet presAssocID="{6E3C15D8-7484-4D2D-B3B9-0E1288F6C8A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3B37-F00B-450E-9E61-EC5A44B55C12}" type="pres">
      <dgm:prSet presAssocID="{EA175639-0DFB-4D22-B3F2-AD3DB72B707C}" presName="spacer" presStyleCnt="0"/>
      <dgm:spPr/>
    </dgm:pt>
    <dgm:pt modelId="{63DE3BF6-BCD1-4BBF-90E3-9B0657CB7795}" type="pres">
      <dgm:prSet presAssocID="{94B288EA-4602-4D37-975E-E132AD3E480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6B1C-4A68-4189-AD7B-AB790C222C12}" type="pres">
      <dgm:prSet presAssocID="{B477CE10-DAB7-4306-BEEE-D53A700CBD36}" presName="spacer" presStyleCnt="0"/>
      <dgm:spPr/>
    </dgm:pt>
    <dgm:pt modelId="{BC2B0073-91CC-4A63-83A7-3D8E21BA3FBB}" type="pres">
      <dgm:prSet presAssocID="{1DFAA244-CC93-407B-A7CA-B90754C1695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C850F-D961-4E0C-B350-D412E0C47C52}" type="pres">
      <dgm:prSet presAssocID="{3DE33A00-EAFE-4E3A-B88E-DCFB55AAD0D6}" presName="spacer" presStyleCnt="0"/>
      <dgm:spPr/>
    </dgm:pt>
    <dgm:pt modelId="{EBD9083D-A522-45CD-BB16-1B3E4AE57534}" type="pres">
      <dgm:prSet presAssocID="{FC04ACD4-B60A-40A6-A2C6-4A1529C3962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BBA05-8148-4EFF-B8DE-68BF244C1791}" type="presOf" srcId="{94B288EA-4602-4D37-975E-E132AD3E4804}" destId="{63DE3BF6-BCD1-4BBF-90E3-9B0657CB7795}" srcOrd="0" destOrd="0" presId="urn:microsoft.com/office/officeart/2005/8/layout/vList2"/>
    <dgm:cxn modelId="{D66D2F7F-307A-47B2-8625-0C4B2A5C6956}" type="presOf" srcId="{69FD3B2B-02F8-4202-9957-DB375A676D6E}" destId="{E43B53B5-81A8-423D-A341-FE2D57874213}" srcOrd="0" destOrd="0" presId="urn:microsoft.com/office/officeart/2005/8/layout/vList2"/>
    <dgm:cxn modelId="{4232D5CA-4035-4DB7-BD34-E067E2AC86D5}" srcId="{69FD3B2B-02F8-4202-9957-DB375A676D6E}" destId="{1DFAA244-CC93-407B-A7CA-B90754C16956}" srcOrd="5" destOrd="0" parTransId="{EF7DD8B1-CB63-4EAB-B18D-98AD42F37B70}" sibTransId="{3DE33A00-EAFE-4E3A-B88E-DCFB55AAD0D6}"/>
    <dgm:cxn modelId="{7D290525-BD5F-4C46-85B1-2A181BCB2EBC}" type="presOf" srcId="{6E3C15D8-7484-4D2D-B3B9-0E1288F6C8A8}" destId="{5E210D87-C3F8-45FC-BEAC-C64C15C69B5A}" srcOrd="0" destOrd="0" presId="urn:microsoft.com/office/officeart/2005/8/layout/vList2"/>
    <dgm:cxn modelId="{8765EDAD-BAB1-4E42-844A-6AA2F95768D7}" srcId="{69FD3B2B-02F8-4202-9957-DB375A676D6E}" destId="{FE53D10E-91A1-49C8-A101-B4191414F8C3}" srcOrd="0" destOrd="0" parTransId="{ACFA6409-BC50-49FF-BC7E-22523DB6A418}" sibTransId="{B1A9C23B-2345-4828-B4F8-DB7D8B96FD76}"/>
    <dgm:cxn modelId="{E01D0541-8B13-4252-A0DF-98F5A3FB07BB}" type="presOf" srcId="{1DFAA244-CC93-407B-A7CA-B90754C16956}" destId="{BC2B0073-91CC-4A63-83A7-3D8E21BA3FBB}" srcOrd="0" destOrd="0" presId="urn:microsoft.com/office/officeart/2005/8/layout/vList2"/>
    <dgm:cxn modelId="{ABE13F08-AAE0-4C43-A705-CBEB90D506ED}" srcId="{69FD3B2B-02F8-4202-9957-DB375A676D6E}" destId="{94B288EA-4602-4D37-975E-E132AD3E4804}" srcOrd="4" destOrd="0" parTransId="{669A3D87-7845-4613-BF8C-5338B3246948}" sibTransId="{B477CE10-DAB7-4306-BEEE-D53A700CBD36}"/>
    <dgm:cxn modelId="{5148498D-77A3-4EEC-B0B8-C7E07CA17C7D}" type="presOf" srcId="{5CF1B83C-97EA-435C-8E2C-98ED96931034}" destId="{E12268E8-D1B6-41B9-9002-9C9CC1261738}" srcOrd="0" destOrd="0" presId="urn:microsoft.com/office/officeart/2005/8/layout/vList2"/>
    <dgm:cxn modelId="{BC4C26B5-7F99-4585-8CFE-B45CBC54D3EB}" srcId="{69FD3B2B-02F8-4202-9957-DB375A676D6E}" destId="{FC04ACD4-B60A-40A6-A2C6-4A1529C3962E}" srcOrd="6" destOrd="0" parTransId="{25FE6E95-E1A1-4D12-A4BE-A22F842A3A97}" sibTransId="{B63F0503-6ED2-4E60-B4F4-511CC108E924}"/>
    <dgm:cxn modelId="{1C6BA949-A3A6-4980-AAFC-37F5C243A5D8}" type="presOf" srcId="{1DC21B9A-FCCE-445A-8DDF-516E56732CB7}" destId="{A3B02855-E624-44BF-A3F3-709DD793420F}" srcOrd="0" destOrd="0" presId="urn:microsoft.com/office/officeart/2005/8/layout/vList2"/>
    <dgm:cxn modelId="{F11D9070-EE25-47E8-9BD3-EA4B970997A6}" srcId="{69FD3B2B-02F8-4202-9957-DB375A676D6E}" destId="{6E3C15D8-7484-4D2D-B3B9-0E1288F6C8A8}" srcOrd="3" destOrd="0" parTransId="{F754C508-E382-4A21-B58E-1D0371F0DE0E}" sibTransId="{EA175639-0DFB-4D22-B3F2-AD3DB72B707C}"/>
    <dgm:cxn modelId="{625E96E2-80AF-4252-9D39-3F7B532CAAD5}" srcId="{69FD3B2B-02F8-4202-9957-DB375A676D6E}" destId="{5CF1B83C-97EA-435C-8E2C-98ED96931034}" srcOrd="2" destOrd="0" parTransId="{C83CBA72-6138-41E9-B269-4DE1F2FB3228}" sibTransId="{085C1D70-9A6A-4C08-9FE4-7CFAA7113B45}"/>
    <dgm:cxn modelId="{6B569C55-CE24-45FD-B350-FC4E1B417EE7}" srcId="{69FD3B2B-02F8-4202-9957-DB375A676D6E}" destId="{1DC21B9A-FCCE-445A-8DDF-516E56732CB7}" srcOrd="1" destOrd="0" parTransId="{82A0F637-1239-4126-8D51-C7471EFEB8A2}" sibTransId="{C8BB36FE-D79B-4F84-AEE8-4CD4379F33F0}"/>
    <dgm:cxn modelId="{C807CC7D-DFD2-4ACC-95EC-3417444D38CD}" type="presOf" srcId="{FC04ACD4-B60A-40A6-A2C6-4A1529C3962E}" destId="{EBD9083D-A522-45CD-BB16-1B3E4AE57534}" srcOrd="0" destOrd="0" presId="urn:microsoft.com/office/officeart/2005/8/layout/vList2"/>
    <dgm:cxn modelId="{FDA441FA-ACB0-465E-88D2-3A08D6F88460}" type="presOf" srcId="{FE53D10E-91A1-49C8-A101-B4191414F8C3}" destId="{B71E758B-0B09-40C1-85C5-78EB06A0BD07}" srcOrd="0" destOrd="0" presId="urn:microsoft.com/office/officeart/2005/8/layout/vList2"/>
    <dgm:cxn modelId="{154E7F5F-CFFA-4AF5-B3D9-6D8E12133787}" type="presParOf" srcId="{E43B53B5-81A8-423D-A341-FE2D57874213}" destId="{B71E758B-0B09-40C1-85C5-78EB06A0BD07}" srcOrd="0" destOrd="0" presId="urn:microsoft.com/office/officeart/2005/8/layout/vList2"/>
    <dgm:cxn modelId="{D94F202E-EAA5-41B6-A809-01CE74717330}" type="presParOf" srcId="{E43B53B5-81A8-423D-A341-FE2D57874213}" destId="{01D29BE9-57DD-45F8-AB59-EA07B54FF62B}" srcOrd="1" destOrd="0" presId="urn:microsoft.com/office/officeart/2005/8/layout/vList2"/>
    <dgm:cxn modelId="{B9747D41-C8AA-4F67-A53B-2142182B068C}" type="presParOf" srcId="{E43B53B5-81A8-423D-A341-FE2D57874213}" destId="{A3B02855-E624-44BF-A3F3-709DD793420F}" srcOrd="2" destOrd="0" presId="urn:microsoft.com/office/officeart/2005/8/layout/vList2"/>
    <dgm:cxn modelId="{92843ED7-E099-49A0-8AAB-E5812CADDA51}" type="presParOf" srcId="{E43B53B5-81A8-423D-A341-FE2D57874213}" destId="{44D39B0D-55DC-4A05-BABF-3E606DB9B69F}" srcOrd="3" destOrd="0" presId="urn:microsoft.com/office/officeart/2005/8/layout/vList2"/>
    <dgm:cxn modelId="{3497D5DB-6EA3-4CE2-9A99-C736B7618548}" type="presParOf" srcId="{E43B53B5-81A8-423D-A341-FE2D57874213}" destId="{E12268E8-D1B6-41B9-9002-9C9CC1261738}" srcOrd="4" destOrd="0" presId="urn:microsoft.com/office/officeart/2005/8/layout/vList2"/>
    <dgm:cxn modelId="{3B817948-947B-4AE5-9334-F7E4988F6D8D}" type="presParOf" srcId="{E43B53B5-81A8-423D-A341-FE2D57874213}" destId="{6E7B06EA-5A85-413E-8077-25A82C659B4E}" srcOrd="5" destOrd="0" presId="urn:microsoft.com/office/officeart/2005/8/layout/vList2"/>
    <dgm:cxn modelId="{701E2491-B3F4-4E3E-A29C-6E2812775F04}" type="presParOf" srcId="{E43B53B5-81A8-423D-A341-FE2D57874213}" destId="{5E210D87-C3F8-45FC-BEAC-C64C15C69B5A}" srcOrd="6" destOrd="0" presId="urn:microsoft.com/office/officeart/2005/8/layout/vList2"/>
    <dgm:cxn modelId="{D786C920-A733-41B7-A641-CC6AF04A8296}" type="presParOf" srcId="{E43B53B5-81A8-423D-A341-FE2D57874213}" destId="{11E93B37-F00B-450E-9E61-EC5A44B55C12}" srcOrd="7" destOrd="0" presId="urn:microsoft.com/office/officeart/2005/8/layout/vList2"/>
    <dgm:cxn modelId="{D3CBE4A1-74BD-4C15-ADD4-52C90EDC32C3}" type="presParOf" srcId="{E43B53B5-81A8-423D-A341-FE2D57874213}" destId="{63DE3BF6-BCD1-4BBF-90E3-9B0657CB7795}" srcOrd="8" destOrd="0" presId="urn:microsoft.com/office/officeart/2005/8/layout/vList2"/>
    <dgm:cxn modelId="{4DBCAB42-9281-4CD2-82A8-C1B35EF260E8}" type="presParOf" srcId="{E43B53B5-81A8-423D-A341-FE2D57874213}" destId="{E8356B1C-4A68-4189-AD7B-AB790C222C12}" srcOrd="9" destOrd="0" presId="urn:microsoft.com/office/officeart/2005/8/layout/vList2"/>
    <dgm:cxn modelId="{B421A187-F20A-49E4-9E66-6A487F6139F3}" type="presParOf" srcId="{E43B53B5-81A8-423D-A341-FE2D57874213}" destId="{BC2B0073-91CC-4A63-83A7-3D8E21BA3FBB}" srcOrd="10" destOrd="0" presId="urn:microsoft.com/office/officeart/2005/8/layout/vList2"/>
    <dgm:cxn modelId="{5478A1A5-5DA5-4D38-A281-70A8CAA40508}" type="presParOf" srcId="{E43B53B5-81A8-423D-A341-FE2D57874213}" destId="{EF5C850F-D961-4E0C-B350-D412E0C47C52}" srcOrd="11" destOrd="0" presId="urn:microsoft.com/office/officeart/2005/8/layout/vList2"/>
    <dgm:cxn modelId="{37BF3FC7-04CD-4DD7-9444-00488A23F97C}" type="presParOf" srcId="{E43B53B5-81A8-423D-A341-FE2D57874213}" destId="{EBD9083D-A522-45CD-BB16-1B3E4AE5753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26573-C990-42AD-8584-D4653D2B25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8A8E9-6508-46DC-A863-10C4C882296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1.Упражнение  «Я хороший, я плохой».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D7B5EFB-96E0-476B-9395-9526B5B2AC3D}" type="parTrans" cxnId="{F1DAA8D8-FC9B-448C-9452-C874E4CFDB77}">
      <dgm:prSet/>
      <dgm:spPr/>
      <dgm:t>
        <a:bodyPr/>
        <a:lstStyle/>
        <a:p>
          <a:endParaRPr lang="ru-RU"/>
        </a:p>
      </dgm:t>
    </dgm:pt>
    <dgm:pt modelId="{C24053FE-1521-4928-AF90-DA1844F7A7C1}" type="sibTrans" cxnId="{F1DAA8D8-FC9B-448C-9452-C874E4CFDB77}">
      <dgm:prSet/>
      <dgm:spPr/>
      <dgm:t>
        <a:bodyPr/>
        <a:lstStyle/>
        <a:p>
          <a:endParaRPr lang="ru-RU"/>
        </a:p>
      </dgm:t>
    </dgm:pt>
    <dgm:pt modelId="{FE7F8927-5CD6-43A6-BE12-C0BA19BE58C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2.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Упражнение «Письмо самому себе»</a:t>
          </a:r>
          <a:r>
            <a:rPr lang="ru-RU" dirty="0" smtClean="0"/>
            <a:t>.</a:t>
          </a:r>
          <a:endParaRPr lang="ru-RU" dirty="0"/>
        </a:p>
      </dgm:t>
    </dgm:pt>
    <dgm:pt modelId="{C7CFB9E4-97B4-474E-875D-918CEEB714A7}" type="parTrans" cxnId="{B4FDCB22-4F4B-4805-A4BB-380416693D90}">
      <dgm:prSet/>
      <dgm:spPr/>
      <dgm:t>
        <a:bodyPr/>
        <a:lstStyle/>
        <a:p>
          <a:endParaRPr lang="ru-RU"/>
        </a:p>
      </dgm:t>
    </dgm:pt>
    <dgm:pt modelId="{4EAB0A18-B8BE-40EA-986D-857801B1F46B}" type="sibTrans" cxnId="{B4FDCB22-4F4B-4805-A4BB-380416693D90}">
      <dgm:prSet/>
      <dgm:spPr/>
      <dgm:t>
        <a:bodyPr/>
        <a:lstStyle/>
        <a:p>
          <a:endParaRPr lang="ru-RU"/>
        </a:p>
      </dgm:t>
    </dgm:pt>
    <dgm:pt modelId="{81A97EB0-220E-4033-8224-7DAC3527131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3. Методика «Портрет и автопортрет».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E7EF8D-DA42-4288-8C12-172F12DBF550}" type="parTrans" cxnId="{AABCB887-9069-4249-A0E5-0DD5DAEDF944}">
      <dgm:prSet/>
      <dgm:spPr/>
      <dgm:t>
        <a:bodyPr/>
        <a:lstStyle/>
        <a:p>
          <a:endParaRPr lang="ru-RU"/>
        </a:p>
      </dgm:t>
    </dgm:pt>
    <dgm:pt modelId="{0E7EE6EA-5245-4A54-BAA4-F4466F8E76CE}" type="sibTrans" cxnId="{AABCB887-9069-4249-A0E5-0DD5DAEDF944}">
      <dgm:prSet/>
      <dgm:spPr/>
      <dgm:t>
        <a:bodyPr/>
        <a:lstStyle/>
        <a:p>
          <a:endParaRPr lang="ru-RU"/>
        </a:p>
      </dgm:t>
    </dgm:pt>
    <dgm:pt modelId="{56D93221-8C74-4E93-9929-54018398B8D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4.Упражнение «Выбор».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AD24D4-9FE8-408E-801C-E2A807823C75}" type="parTrans" cxnId="{4E849443-F457-4606-B159-BF24C26769E9}">
      <dgm:prSet/>
      <dgm:spPr/>
      <dgm:t>
        <a:bodyPr/>
        <a:lstStyle/>
        <a:p>
          <a:endParaRPr lang="ru-RU"/>
        </a:p>
      </dgm:t>
    </dgm:pt>
    <dgm:pt modelId="{F7E70EE9-6683-40CA-88EA-360FEC5F02C8}" type="sibTrans" cxnId="{4E849443-F457-4606-B159-BF24C26769E9}">
      <dgm:prSet/>
      <dgm:spPr/>
      <dgm:t>
        <a:bodyPr/>
        <a:lstStyle/>
        <a:p>
          <a:endParaRPr lang="ru-RU"/>
        </a:p>
      </dgm:t>
    </dgm:pt>
    <dgm:pt modelId="{DD4BC379-ABB6-4A29-9C0B-25A910CFE360}" type="pres">
      <dgm:prSet presAssocID="{AEA26573-C990-42AD-8584-D4653D2B25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1A1CE7-E4B0-4541-8D83-5139D167D691}" type="pres">
      <dgm:prSet presAssocID="{5398A8E9-6508-46DC-A863-10C4C8822966}" presName="hierRoot1" presStyleCnt="0">
        <dgm:presLayoutVars>
          <dgm:hierBranch val="init"/>
        </dgm:presLayoutVars>
      </dgm:prSet>
      <dgm:spPr/>
    </dgm:pt>
    <dgm:pt modelId="{91536DA5-DE9C-488D-BA6D-D392AD3CA0E5}" type="pres">
      <dgm:prSet presAssocID="{5398A8E9-6508-46DC-A863-10C4C8822966}" presName="rootComposite1" presStyleCnt="0"/>
      <dgm:spPr/>
    </dgm:pt>
    <dgm:pt modelId="{77D7BFB4-5106-47CB-B600-535B34457854}" type="pres">
      <dgm:prSet presAssocID="{5398A8E9-6508-46DC-A863-10C4C8822966}" presName="rootText1" presStyleLbl="node0" presStyleIdx="0" presStyleCnt="4" custScaleY="165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5CECF-3056-418A-BB74-39BDA7218C23}" type="pres">
      <dgm:prSet presAssocID="{5398A8E9-6508-46DC-A863-10C4C88229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FC7AE2-8CD6-4E7B-BB02-ECEF163E5E18}" type="pres">
      <dgm:prSet presAssocID="{5398A8E9-6508-46DC-A863-10C4C8822966}" presName="hierChild2" presStyleCnt="0"/>
      <dgm:spPr/>
    </dgm:pt>
    <dgm:pt modelId="{AF9CC646-C558-402D-8744-5B6673B32E4A}" type="pres">
      <dgm:prSet presAssocID="{5398A8E9-6508-46DC-A863-10C4C8822966}" presName="hierChild3" presStyleCnt="0"/>
      <dgm:spPr/>
    </dgm:pt>
    <dgm:pt modelId="{7CE3490B-9EBD-47D3-B305-40777755D0B0}" type="pres">
      <dgm:prSet presAssocID="{FE7F8927-5CD6-43A6-BE12-C0BA19BE58CF}" presName="hierRoot1" presStyleCnt="0">
        <dgm:presLayoutVars>
          <dgm:hierBranch val="init"/>
        </dgm:presLayoutVars>
      </dgm:prSet>
      <dgm:spPr/>
    </dgm:pt>
    <dgm:pt modelId="{A33E2FEF-72B4-4964-A473-AD542600B6B2}" type="pres">
      <dgm:prSet presAssocID="{FE7F8927-5CD6-43A6-BE12-C0BA19BE58CF}" presName="rootComposite1" presStyleCnt="0"/>
      <dgm:spPr/>
    </dgm:pt>
    <dgm:pt modelId="{903CBFC4-08CE-4442-840C-C1012C5F9362}" type="pres">
      <dgm:prSet presAssocID="{FE7F8927-5CD6-43A6-BE12-C0BA19BE58CF}" presName="rootText1" presStyleLbl="node0" presStyleIdx="1" presStyleCnt="4" custScaleY="165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44785-DFF1-4CDD-9641-64A6398C183C}" type="pres">
      <dgm:prSet presAssocID="{FE7F8927-5CD6-43A6-BE12-C0BA19BE58C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48E671-58F6-439D-A652-62F71801A797}" type="pres">
      <dgm:prSet presAssocID="{FE7F8927-5CD6-43A6-BE12-C0BA19BE58CF}" presName="hierChild2" presStyleCnt="0"/>
      <dgm:spPr/>
    </dgm:pt>
    <dgm:pt modelId="{319D4C1C-1E16-499B-B246-7A747CD8153C}" type="pres">
      <dgm:prSet presAssocID="{FE7F8927-5CD6-43A6-BE12-C0BA19BE58CF}" presName="hierChild3" presStyleCnt="0"/>
      <dgm:spPr/>
    </dgm:pt>
    <dgm:pt modelId="{EC3E060C-ABA7-4337-81C2-A459B9B4DC33}" type="pres">
      <dgm:prSet presAssocID="{81A97EB0-220E-4033-8224-7DAC35271318}" presName="hierRoot1" presStyleCnt="0">
        <dgm:presLayoutVars>
          <dgm:hierBranch val="init"/>
        </dgm:presLayoutVars>
      </dgm:prSet>
      <dgm:spPr/>
    </dgm:pt>
    <dgm:pt modelId="{87CC9299-A2BA-4B38-B027-B4CE7C270DF6}" type="pres">
      <dgm:prSet presAssocID="{81A97EB0-220E-4033-8224-7DAC35271318}" presName="rootComposite1" presStyleCnt="0"/>
      <dgm:spPr/>
    </dgm:pt>
    <dgm:pt modelId="{CBA56817-AD4D-4E80-9072-4F26C30778BD}" type="pres">
      <dgm:prSet presAssocID="{81A97EB0-220E-4033-8224-7DAC35271318}" presName="rootText1" presStyleLbl="node0" presStyleIdx="2" presStyleCnt="4" custScaleY="166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9C940-BEA4-4067-B074-74751DD11B5D}" type="pres">
      <dgm:prSet presAssocID="{81A97EB0-220E-4033-8224-7DAC352713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759522-8EFD-4488-9869-AC4CDA6A4980}" type="pres">
      <dgm:prSet presAssocID="{81A97EB0-220E-4033-8224-7DAC35271318}" presName="hierChild2" presStyleCnt="0"/>
      <dgm:spPr/>
    </dgm:pt>
    <dgm:pt modelId="{F5419590-DCE7-4616-9A1B-012778CEC1DC}" type="pres">
      <dgm:prSet presAssocID="{81A97EB0-220E-4033-8224-7DAC35271318}" presName="hierChild3" presStyleCnt="0"/>
      <dgm:spPr/>
    </dgm:pt>
    <dgm:pt modelId="{AFE94DFD-071B-4B1F-94DA-37A54DE0469F}" type="pres">
      <dgm:prSet presAssocID="{56D93221-8C74-4E93-9929-54018398B8D2}" presName="hierRoot1" presStyleCnt="0">
        <dgm:presLayoutVars>
          <dgm:hierBranch val="init"/>
        </dgm:presLayoutVars>
      </dgm:prSet>
      <dgm:spPr/>
    </dgm:pt>
    <dgm:pt modelId="{8E20DEF2-BF8B-4EE1-841A-F6DD4562A7BF}" type="pres">
      <dgm:prSet presAssocID="{56D93221-8C74-4E93-9929-54018398B8D2}" presName="rootComposite1" presStyleCnt="0"/>
      <dgm:spPr/>
    </dgm:pt>
    <dgm:pt modelId="{AB60233D-FFF4-44C6-A5E0-63E754BB4FA9}" type="pres">
      <dgm:prSet presAssocID="{56D93221-8C74-4E93-9929-54018398B8D2}" presName="rootText1" presStyleLbl="node0" presStyleIdx="3" presStyleCnt="4" custScaleY="166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81FB2-7B91-418A-877C-4A68CB961154}" type="pres">
      <dgm:prSet presAssocID="{56D93221-8C74-4E93-9929-54018398B8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4CEA66-0F30-4761-89DC-61793D351783}" type="pres">
      <dgm:prSet presAssocID="{56D93221-8C74-4E93-9929-54018398B8D2}" presName="hierChild2" presStyleCnt="0"/>
      <dgm:spPr/>
    </dgm:pt>
    <dgm:pt modelId="{A313F7F0-E1EB-40CE-BB41-24B2536E5312}" type="pres">
      <dgm:prSet presAssocID="{56D93221-8C74-4E93-9929-54018398B8D2}" presName="hierChild3" presStyleCnt="0"/>
      <dgm:spPr/>
    </dgm:pt>
  </dgm:ptLst>
  <dgm:cxnLst>
    <dgm:cxn modelId="{04E3B644-F72A-44EC-A5BC-5C45B17FAB57}" type="presOf" srcId="{5398A8E9-6508-46DC-A863-10C4C8822966}" destId="{4485CECF-3056-418A-BB74-39BDA7218C23}" srcOrd="1" destOrd="0" presId="urn:microsoft.com/office/officeart/2005/8/layout/orgChart1"/>
    <dgm:cxn modelId="{B4FDCB22-4F4B-4805-A4BB-380416693D90}" srcId="{AEA26573-C990-42AD-8584-D4653D2B258A}" destId="{FE7F8927-5CD6-43A6-BE12-C0BA19BE58CF}" srcOrd="1" destOrd="0" parTransId="{C7CFB9E4-97B4-474E-875D-918CEEB714A7}" sibTransId="{4EAB0A18-B8BE-40EA-986D-857801B1F46B}"/>
    <dgm:cxn modelId="{AABCB887-9069-4249-A0E5-0DD5DAEDF944}" srcId="{AEA26573-C990-42AD-8584-D4653D2B258A}" destId="{81A97EB0-220E-4033-8224-7DAC35271318}" srcOrd="2" destOrd="0" parTransId="{78E7EF8D-DA42-4288-8C12-172F12DBF550}" sibTransId="{0E7EE6EA-5245-4A54-BAA4-F4466F8E76CE}"/>
    <dgm:cxn modelId="{1E883847-D149-46FA-8AAB-D78CA32CD847}" type="presOf" srcId="{81A97EB0-220E-4033-8224-7DAC35271318}" destId="{CBA56817-AD4D-4E80-9072-4F26C30778BD}" srcOrd="0" destOrd="0" presId="urn:microsoft.com/office/officeart/2005/8/layout/orgChart1"/>
    <dgm:cxn modelId="{865A8D7B-BAF4-4100-8799-A3938DAD890C}" type="presOf" srcId="{56D93221-8C74-4E93-9929-54018398B8D2}" destId="{AB60233D-FFF4-44C6-A5E0-63E754BB4FA9}" srcOrd="0" destOrd="0" presId="urn:microsoft.com/office/officeart/2005/8/layout/orgChart1"/>
    <dgm:cxn modelId="{B82F8529-8249-4184-923F-0EF31E2DE2F9}" type="presOf" srcId="{81A97EB0-220E-4033-8224-7DAC35271318}" destId="{53E9C940-BEA4-4067-B074-74751DD11B5D}" srcOrd="1" destOrd="0" presId="urn:microsoft.com/office/officeart/2005/8/layout/orgChart1"/>
    <dgm:cxn modelId="{1123FF30-E314-4350-BDA2-F3CE3B925E9C}" type="presOf" srcId="{FE7F8927-5CD6-43A6-BE12-C0BA19BE58CF}" destId="{903CBFC4-08CE-4442-840C-C1012C5F9362}" srcOrd="0" destOrd="0" presId="urn:microsoft.com/office/officeart/2005/8/layout/orgChart1"/>
    <dgm:cxn modelId="{75562469-3208-475E-96E4-84C0B2963E52}" type="presOf" srcId="{FE7F8927-5CD6-43A6-BE12-C0BA19BE58CF}" destId="{93044785-DFF1-4CDD-9641-64A6398C183C}" srcOrd="1" destOrd="0" presId="urn:microsoft.com/office/officeart/2005/8/layout/orgChart1"/>
    <dgm:cxn modelId="{6BDEEDE2-81FC-47E6-A50A-76375562655B}" type="presOf" srcId="{5398A8E9-6508-46DC-A863-10C4C8822966}" destId="{77D7BFB4-5106-47CB-B600-535B34457854}" srcOrd="0" destOrd="0" presId="urn:microsoft.com/office/officeart/2005/8/layout/orgChart1"/>
    <dgm:cxn modelId="{A83F9A1B-FA98-4FAC-8B6A-0D3463834084}" type="presOf" srcId="{AEA26573-C990-42AD-8584-D4653D2B258A}" destId="{DD4BC379-ABB6-4A29-9C0B-25A910CFE360}" srcOrd="0" destOrd="0" presId="urn:microsoft.com/office/officeart/2005/8/layout/orgChart1"/>
    <dgm:cxn modelId="{4E849443-F457-4606-B159-BF24C26769E9}" srcId="{AEA26573-C990-42AD-8584-D4653D2B258A}" destId="{56D93221-8C74-4E93-9929-54018398B8D2}" srcOrd="3" destOrd="0" parTransId="{6CAD24D4-9FE8-408E-801C-E2A807823C75}" sibTransId="{F7E70EE9-6683-40CA-88EA-360FEC5F02C8}"/>
    <dgm:cxn modelId="{F1DAA8D8-FC9B-448C-9452-C874E4CFDB77}" srcId="{AEA26573-C990-42AD-8584-D4653D2B258A}" destId="{5398A8E9-6508-46DC-A863-10C4C8822966}" srcOrd="0" destOrd="0" parTransId="{FD7B5EFB-96E0-476B-9395-9526B5B2AC3D}" sibTransId="{C24053FE-1521-4928-AF90-DA1844F7A7C1}"/>
    <dgm:cxn modelId="{1BA39B93-62EC-4CA2-A397-168D38B70C20}" type="presOf" srcId="{56D93221-8C74-4E93-9929-54018398B8D2}" destId="{76181FB2-7B91-418A-877C-4A68CB961154}" srcOrd="1" destOrd="0" presId="urn:microsoft.com/office/officeart/2005/8/layout/orgChart1"/>
    <dgm:cxn modelId="{88D255B9-626A-4E29-862F-1C2B23C71934}" type="presParOf" srcId="{DD4BC379-ABB6-4A29-9C0B-25A910CFE360}" destId="{D71A1CE7-E4B0-4541-8D83-5139D167D691}" srcOrd="0" destOrd="0" presId="urn:microsoft.com/office/officeart/2005/8/layout/orgChart1"/>
    <dgm:cxn modelId="{0DA5AF50-EFD8-4539-895B-7EE436F77ACD}" type="presParOf" srcId="{D71A1CE7-E4B0-4541-8D83-5139D167D691}" destId="{91536DA5-DE9C-488D-BA6D-D392AD3CA0E5}" srcOrd="0" destOrd="0" presId="urn:microsoft.com/office/officeart/2005/8/layout/orgChart1"/>
    <dgm:cxn modelId="{EB123173-2F03-41F0-A06C-C4342C9059C8}" type="presParOf" srcId="{91536DA5-DE9C-488D-BA6D-D392AD3CA0E5}" destId="{77D7BFB4-5106-47CB-B600-535B34457854}" srcOrd="0" destOrd="0" presId="urn:microsoft.com/office/officeart/2005/8/layout/orgChart1"/>
    <dgm:cxn modelId="{5D7AA372-5883-41B0-864A-903629F6C748}" type="presParOf" srcId="{91536DA5-DE9C-488D-BA6D-D392AD3CA0E5}" destId="{4485CECF-3056-418A-BB74-39BDA7218C23}" srcOrd="1" destOrd="0" presId="urn:microsoft.com/office/officeart/2005/8/layout/orgChart1"/>
    <dgm:cxn modelId="{D0833EBB-DADB-425B-85E3-534A217DE891}" type="presParOf" srcId="{D71A1CE7-E4B0-4541-8D83-5139D167D691}" destId="{35FC7AE2-8CD6-4E7B-BB02-ECEF163E5E18}" srcOrd="1" destOrd="0" presId="urn:microsoft.com/office/officeart/2005/8/layout/orgChart1"/>
    <dgm:cxn modelId="{34981921-E74F-4E17-99F6-8E1D1C1380D2}" type="presParOf" srcId="{D71A1CE7-E4B0-4541-8D83-5139D167D691}" destId="{AF9CC646-C558-402D-8744-5B6673B32E4A}" srcOrd="2" destOrd="0" presId="urn:microsoft.com/office/officeart/2005/8/layout/orgChart1"/>
    <dgm:cxn modelId="{8B94CAE2-C918-438A-916D-07F292A22A1E}" type="presParOf" srcId="{DD4BC379-ABB6-4A29-9C0B-25A910CFE360}" destId="{7CE3490B-9EBD-47D3-B305-40777755D0B0}" srcOrd="1" destOrd="0" presId="urn:microsoft.com/office/officeart/2005/8/layout/orgChart1"/>
    <dgm:cxn modelId="{1F32A7F3-FF93-482C-9867-6B00A69D3082}" type="presParOf" srcId="{7CE3490B-9EBD-47D3-B305-40777755D0B0}" destId="{A33E2FEF-72B4-4964-A473-AD542600B6B2}" srcOrd="0" destOrd="0" presId="urn:microsoft.com/office/officeart/2005/8/layout/orgChart1"/>
    <dgm:cxn modelId="{21B90227-03DC-418A-AA1C-93DB4F3044BF}" type="presParOf" srcId="{A33E2FEF-72B4-4964-A473-AD542600B6B2}" destId="{903CBFC4-08CE-4442-840C-C1012C5F9362}" srcOrd="0" destOrd="0" presId="urn:microsoft.com/office/officeart/2005/8/layout/orgChart1"/>
    <dgm:cxn modelId="{81A5BE01-849D-42F6-B64F-62E4EF43F875}" type="presParOf" srcId="{A33E2FEF-72B4-4964-A473-AD542600B6B2}" destId="{93044785-DFF1-4CDD-9641-64A6398C183C}" srcOrd="1" destOrd="0" presId="urn:microsoft.com/office/officeart/2005/8/layout/orgChart1"/>
    <dgm:cxn modelId="{07309C71-CB98-44B9-8500-81C87045DB83}" type="presParOf" srcId="{7CE3490B-9EBD-47D3-B305-40777755D0B0}" destId="{4B48E671-58F6-439D-A652-62F71801A797}" srcOrd="1" destOrd="0" presId="urn:microsoft.com/office/officeart/2005/8/layout/orgChart1"/>
    <dgm:cxn modelId="{CF3194F9-1E94-486B-97E2-D4ACB2E5B983}" type="presParOf" srcId="{7CE3490B-9EBD-47D3-B305-40777755D0B0}" destId="{319D4C1C-1E16-499B-B246-7A747CD8153C}" srcOrd="2" destOrd="0" presId="urn:microsoft.com/office/officeart/2005/8/layout/orgChart1"/>
    <dgm:cxn modelId="{5CB94D59-20A2-438F-B65D-BDFE53290FD5}" type="presParOf" srcId="{DD4BC379-ABB6-4A29-9C0B-25A910CFE360}" destId="{EC3E060C-ABA7-4337-81C2-A459B9B4DC33}" srcOrd="2" destOrd="0" presId="urn:microsoft.com/office/officeart/2005/8/layout/orgChart1"/>
    <dgm:cxn modelId="{BD754514-83DD-4718-A5C1-2493220B2609}" type="presParOf" srcId="{EC3E060C-ABA7-4337-81C2-A459B9B4DC33}" destId="{87CC9299-A2BA-4B38-B027-B4CE7C270DF6}" srcOrd="0" destOrd="0" presId="urn:microsoft.com/office/officeart/2005/8/layout/orgChart1"/>
    <dgm:cxn modelId="{5258D1F2-DBC3-4443-9E4F-B4292D751689}" type="presParOf" srcId="{87CC9299-A2BA-4B38-B027-B4CE7C270DF6}" destId="{CBA56817-AD4D-4E80-9072-4F26C30778BD}" srcOrd="0" destOrd="0" presId="urn:microsoft.com/office/officeart/2005/8/layout/orgChart1"/>
    <dgm:cxn modelId="{0024DA17-0AB5-4664-B8F8-456A6A823E9F}" type="presParOf" srcId="{87CC9299-A2BA-4B38-B027-B4CE7C270DF6}" destId="{53E9C940-BEA4-4067-B074-74751DD11B5D}" srcOrd="1" destOrd="0" presId="urn:microsoft.com/office/officeart/2005/8/layout/orgChart1"/>
    <dgm:cxn modelId="{31262961-35B1-40D5-807D-808A0A8F69A4}" type="presParOf" srcId="{EC3E060C-ABA7-4337-81C2-A459B9B4DC33}" destId="{78759522-8EFD-4488-9869-AC4CDA6A4980}" srcOrd="1" destOrd="0" presId="urn:microsoft.com/office/officeart/2005/8/layout/orgChart1"/>
    <dgm:cxn modelId="{A7609F53-3560-483A-8455-CC7A90641549}" type="presParOf" srcId="{EC3E060C-ABA7-4337-81C2-A459B9B4DC33}" destId="{F5419590-DCE7-4616-9A1B-012778CEC1DC}" srcOrd="2" destOrd="0" presId="urn:microsoft.com/office/officeart/2005/8/layout/orgChart1"/>
    <dgm:cxn modelId="{6D11E85B-8B31-41D6-9AE0-0C1717253304}" type="presParOf" srcId="{DD4BC379-ABB6-4A29-9C0B-25A910CFE360}" destId="{AFE94DFD-071B-4B1F-94DA-37A54DE0469F}" srcOrd="3" destOrd="0" presId="urn:microsoft.com/office/officeart/2005/8/layout/orgChart1"/>
    <dgm:cxn modelId="{5E767193-0855-4925-909C-E31E1BCAE483}" type="presParOf" srcId="{AFE94DFD-071B-4B1F-94DA-37A54DE0469F}" destId="{8E20DEF2-BF8B-4EE1-841A-F6DD4562A7BF}" srcOrd="0" destOrd="0" presId="urn:microsoft.com/office/officeart/2005/8/layout/orgChart1"/>
    <dgm:cxn modelId="{8C4097CF-FBF2-4A0D-A150-9E70A37DA34A}" type="presParOf" srcId="{8E20DEF2-BF8B-4EE1-841A-F6DD4562A7BF}" destId="{AB60233D-FFF4-44C6-A5E0-63E754BB4FA9}" srcOrd="0" destOrd="0" presId="urn:microsoft.com/office/officeart/2005/8/layout/orgChart1"/>
    <dgm:cxn modelId="{4111F1BE-0A1A-48EA-B43E-6A8FA29C8845}" type="presParOf" srcId="{8E20DEF2-BF8B-4EE1-841A-F6DD4562A7BF}" destId="{76181FB2-7B91-418A-877C-4A68CB961154}" srcOrd="1" destOrd="0" presId="urn:microsoft.com/office/officeart/2005/8/layout/orgChart1"/>
    <dgm:cxn modelId="{536CCEB1-0F1A-4969-AC3E-EBD513F41B26}" type="presParOf" srcId="{AFE94DFD-071B-4B1F-94DA-37A54DE0469F}" destId="{6D4CEA66-0F30-4761-89DC-61793D351783}" srcOrd="1" destOrd="0" presId="urn:microsoft.com/office/officeart/2005/8/layout/orgChart1"/>
    <dgm:cxn modelId="{07B08937-3826-4853-81B9-58193DF08B60}" type="presParOf" srcId="{AFE94DFD-071B-4B1F-94DA-37A54DE0469F}" destId="{A313F7F0-E1EB-40CE-BB41-24B2536E53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E758B-0B09-40C1-85C5-78EB06A0BD07}">
      <dsp:nvSpPr>
        <dsp:cNvPr id="0" name=""/>
        <dsp:cNvSpPr/>
      </dsp:nvSpPr>
      <dsp:spPr>
        <a:xfrm>
          <a:off x="0" y="281577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1.«О вреде курения и алкоголизма».</a:t>
          </a:r>
          <a:endParaRPr lang="ru-RU" sz="1700" kern="1200" dirty="0"/>
        </a:p>
      </dsp:txBody>
      <dsp:txXfrm>
        <a:off x="18934" y="300511"/>
        <a:ext cx="6891618" cy="349987"/>
      </dsp:txXfrm>
    </dsp:sp>
    <dsp:sp modelId="{A3B02855-E624-44BF-A3F3-709DD793420F}">
      <dsp:nvSpPr>
        <dsp:cNvPr id="0" name=""/>
        <dsp:cNvSpPr/>
      </dsp:nvSpPr>
      <dsp:spPr>
        <a:xfrm>
          <a:off x="0" y="718392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«Нет прав без обязанностей».</a:t>
          </a:r>
          <a:endParaRPr lang="ru-RU" sz="1700" kern="1200" dirty="0"/>
        </a:p>
      </dsp:txBody>
      <dsp:txXfrm>
        <a:off x="18934" y="737326"/>
        <a:ext cx="6891618" cy="349987"/>
      </dsp:txXfrm>
    </dsp:sp>
    <dsp:sp modelId="{E12268E8-D1B6-41B9-9002-9C9CC1261738}">
      <dsp:nvSpPr>
        <dsp:cNvPr id="0" name=""/>
        <dsp:cNvSpPr/>
      </dsp:nvSpPr>
      <dsp:spPr>
        <a:xfrm>
          <a:off x="0" y="1155207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«Затерянный мир компьютерных игр».</a:t>
          </a:r>
          <a:endParaRPr lang="ru-RU" sz="1700" kern="1200" dirty="0"/>
        </a:p>
      </dsp:txBody>
      <dsp:txXfrm>
        <a:off x="18934" y="1174141"/>
        <a:ext cx="6891618" cy="349987"/>
      </dsp:txXfrm>
    </dsp:sp>
    <dsp:sp modelId="{5E210D87-C3F8-45FC-BEAC-C64C15C69B5A}">
      <dsp:nvSpPr>
        <dsp:cNvPr id="0" name=""/>
        <dsp:cNvSpPr/>
      </dsp:nvSpPr>
      <dsp:spPr>
        <a:xfrm>
          <a:off x="0" y="1592022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«Формирование осознанного отрицательного отношения к курению».</a:t>
          </a:r>
          <a:endParaRPr lang="ru-RU" sz="1700" kern="1200" dirty="0"/>
        </a:p>
      </dsp:txBody>
      <dsp:txXfrm>
        <a:off x="18934" y="1610956"/>
        <a:ext cx="6891618" cy="349987"/>
      </dsp:txXfrm>
    </dsp:sp>
    <dsp:sp modelId="{63DE3BF6-BCD1-4BBF-90E3-9B0657CB7795}">
      <dsp:nvSpPr>
        <dsp:cNvPr id="0" name=""/>
        <dsp:cNvSpPr/>
      </dsp:nvSpPr>
      <dsp:spPr>
        <a:xfrm>
          <a:off x="0" y="2028837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 «Стресс и наша жизнь»</a:t>
          </a:r>
          <a:endParaRPr lang="ru-RU" sz="1700" kern="1200" dirty="0"/>
        </a:p>
      </dsp:txBody>
      <dsp:txXfrm>
        <a:off x="18934" y="2047771"/>
        <a:ext cx="6891618" cy="349987"/>
      </dsp:txXfrm>
    </dsp:sp>
    <dsp:sp modelId="{BC2B0073-91CC-4A63-83A7-3D8E21BA3FBB}">
      <dsp:nvSpPr>
        <dsp:cNvPr id="0" name=""/>
        <dsp:cNvSpPr/>
      </dsp:nvSpPr>
      <dsp:spPr>
        <a:xfrm>
          <a:off x="0" y="2465652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6. «Правда и мифы о ВИЧ – инфекции».</a:t>
          </a:r>
          <a:endParaRPr lang="ru-RU" sz="1700" kern="1200" dirty="0"/>
        </a:p>
      </dsp:txBody>
      <dsp:txXfrm>
        <a:off x="18934" y="2484586"/>
        <a:ext cx="6891618" cy="349987"/>
      </dsp:txXfrm>
    </dsp:sp>
    <dsp:sp modelId="{EBD9083D-A522-45CD-BB16-1B3E4AE57534}">
      <dsp:nvSpPr>
        <dsp:cNvPr id="0" name=""/>
        <dsp:cNvSpPr/>
      </dsp:nvSpPr>
      <dsp:spPr>
        <a:xfrm>
          <a:off x="0" y="2902467"/>
          <a:ext cx="6929486" cy="38785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7. </a:t>
          </a:r>
          <a:r>
            <a:rPr lang="ru-RU" sz="1700" kern="1200" dirty="0" err="1" smtClean="0"/>
            <a:t>Сказкотерапия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18934" y="2921401"/>
        <a:ext cx="6891618" cy="349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BFB4-5106-47CB-B600-535B34457854}">
      <dsp:nvSpPr>
        <dsp:cNvPr id="0" name=""/>
        <dsp:cNvSpPr/>
      </dsp:nvSpPr>
      <dsp:spPr>
        <a:xfrm>
          <a:off x="22450" y="852"/>
          <a:ext cx="1440663" cy="1193539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1.Упражнение  «Я хороший, я плохой».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50" y="852"/>
        <a:ext cx="1440663" cy="1193539"/>
      </dsp:txXfrm>
    </dsp:sp>
    <dsp:sp modelId="{903CBFC4-08CE-4442-840C-C1012C5F9362}">
      <dsp:nvSpPr>
        <dsp:cNvPr id="0" name=""/>
        <dsp:cNvSpPr/>
      </dsp:nvSpPr>
      <dsp:spPr>
        <a:xfrm>
          <a:off x="1765652" y="852"/>
          <a:ext cx="1440663" cy="1195232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Упражнение «Письмо самому себе»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765652" y="852"/>
        <a:ext cx="1440663" cy="1195232"/>
      </dsp:txXfrm>
    </dsp:sp>
    <dsp:sp modelId="{CBA56817-AD4D-4E80-9072-4F26C30778BD}">
      <dsp:nvSpPr>
        <dsp:cNvPr id="0" name=""/>
        <dsp:cNvSpPr/>
      </dsp:nvSpPr>
      <dsp:spPr>
        <a:xfrm>
          <a:off x="3508855" y="852"/>
          <a:ext cx="1440663" cy="1196924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3. Методика «Портрет и автопортрет».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855" y="852"/>
        <a:ext cx="1440663" cy="1196924"/>
      </dsp:txXfrm>
    </dsp:sp>
    <dsp:sp modelId="{AB60233D-FFF4-44C6-A5E0-63E754BB4FA9}">
      <dsp:nvSpPr>
        <dsp:cNvPr id="0" name=""/>
        <dsp:cNvSpPr/>
      </dsp:nvSpPr>
      <dsp:spPr>
        <a:xfrm>
          <a:off x="5252058" y="852"/>
          <a:ext cx="1440663" cy="1198624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4.Упражнение «Выбор».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2058" y="852"/>
        <a:ext cx="1440663" cy="119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043607" y="1196752"/>
            <a:ext cx="7200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психолога в 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сохранении 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психологического    здоровья участников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учебного процесса.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544522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педагог-психолог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МКОУ «БСОШ №1»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Е.А. Куринная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" t="4103" r="1464" b="4349"/>
          <a:stretch>
            <a:fillRect/>
          </a:stretch>
        </p:blipFill>
        <p:spPr bwMode="auto">
          <a:xfrm>
            <a:off x="179512" y="2780928"/>
            <a:ext cx="4104456" cy="3451225"/>
          </a:xfrm>
          <a:prstGeom prst="rect">
            <a:avLst/>
          </a:prstGeom>
          <a:noFill/>
        </p:spPr>
      </p:pic>
      <p:pic>
        <p:nvPicPr>
          <p:cNvPr id="5" name="Picture 2" descr="G:\DCIM\101MSDCF\DSC03285.JPG"/>
          <p:cNvPicPr>
            <a:picLocks noChangeAspect="1" noChangeArrowheads="1"/>
          </p:cNvPicPr>
          <p:nvPr/>
        </p:nvPicPr>
        <p:blipFill>
          <a:blip r:embed="rId3" cstate="print"/>
          <a:srcRect t="947" b="2771"/>
          <a:stretch>
            <a:fillRect/>
          </a:stretch>
        </p:blipFill>
        <p:spPr bwMode="auto">
          <a:xfrm>
            <a:off x="4572000" y="2348880"/>
            <a:ext cx="4392488" cy="3997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3448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Проэктивная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методика «Школа  зверей» (внешний мотив).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293.JPG"/>
          <p:cNvPicPr>
            <a:picLocks noChangeAspect="1" noChangeArrowheads="1"/>
          </p:cNvPicPr>
          <p:nvPr/>
        </p:nvPicPr>
        <p:blipFill>
          <a:blip r:embed="rId2" cstate="print"/>
          <a:srcRect l="2368" r="8847"/>
          <a:stretch>
            <a:fillRect/>
          </a:stretch>
        </p:blipFill>
        <p:spPr bwMode="auto">
          <a:xfrm rot="5400000">
            <a:off x="4504126" y="785079"/>
            <a:ext cx="4877732" cy="4021907"/>
          </a:xfrm>
          <a:prstGeom prst="rect">
            <a:avLst/>
          </a:prstGeom>
          <a:noFill/>
        </p:spPr>
      </p:pic>
      <p:pic>
        <p:nvPicPr>
          <p:cNvPr id="5" name="Picture 2" descr="G:\DCIM\101MSDCF\DSC032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16"/>
          <a:stretch>
            <a:fillRect/>
          </a:stretch>
        </p:blipFill>
        <p:spPr bwMode="auto">
          <a:xfrm>
            <a:off x="285721" y="2796032"/>
            <a:ext cx="4214271" cy="3451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3429024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Упр. «Мой портрет в лучах Солнца»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2636912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И.Ф.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8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628800"/>
            <a:ext cx="4716016" cy="4525962"/>
          </a:xfrm>
          <a:prstGeom prst="rect">
            <a:avLst/>
          </a:prstGeom>
          <a:noFill/>
        </p:spPr>
      </p:pic>
      <p:pic>
        <p:nvPicPr>
          <p:cNvPr id="5" name="Picture 2" descr="G:\DCIM\101MSDCF\DSC03296.JPG"/>
          <p:cNvPicPr>
            <a:picLocks noChangeAspect="1" noChangeArrowheads="1"/>
          </p:cNvPicPr>
          <p:nvPr/>
        </p:nvPicPr>
        <p:blipFill>
          <a:blip r:embed="rId3" cstate="print"/>
          <a:srcRect r="1744"/>
          <a:stretch>
            <a:fillRect/>
          </a:stretch>
        </p:blipFill>
        <p:spPr bwMode="auto">
          <a:xfrm>
            <a:off x="179512" y="1761530"/>
            <a:ext cx="4176464" cy="45505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2924944"/>
            <a:ext cx="11521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Ф.И.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9191" y="3571275"/>
            <a:ext cx="86409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Ф.И.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DCIM\101MSDCF\DSC03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8"/>
          <a:stretch>
            <a:fillRect/>
          </a:stretch>
        </p:blipFill>
        <p:spPr bwMode="auto">
          <a:xfrm rot="5400000">
            <a:off x="4649281" y="2042592"/>
            <a:ext cx="4224943" cy="4117441"/>
          </a:xfrm>
          <a:prstGeom prst="rect">
            <a:avLst/>
          </a:prstGeom>
          <a:noFill/>
        </p:spPr>
      </p:pic>
      <p:pic>
        <p:nvPicPr>
          <p:cNvPr id="3" name="Picture 2" descr="G:\DCIM\101MSDCF\DSC03303.JPG"/>
          <p:cNvPicPr>
            <a:picLocks noChangeAspect="1" noChangeArrowheads="1"/>
          </p:cNvPicPr>
          <p:nvPr/>
        </p:nvPicPr>
        <p:blipFill>
          <a:blip r:embed="rId3" cstate="print"/>
          <a:srcRect t="4301"/>
          <a:stretch>
            <a:fillRect/>
          </a:stretch>
        </p:blipFill>
        <p:spPr bwMode="auto">
          <a:xfrm>
            <a:off x="109398" y="1773939"/>
            <a:ext cx="4464496" cy="47688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260648"/>
            <a:ext cx="5616624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Упр. «Все мы разные, но  все мы так похожи».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3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7638"/>
          <a:stretch/>
        </p:blipFill>
        <p:spPr bwMode="auto">
          <a:xfrm>
            <a:off x="0" y="2636912"/>
            <a:ext cx="4666687" cy="3232699"/>
          </a:xfrm>
          <a:prstGeom prst="rect">
            <a:avLst/>
          </a:prstGeom>
          <a:noFill/>
        </p:spPr>
      </p:pic>
      <p:pic>
        <p:nvPicPr>
          <p:cNvPr id="5" name="Picture 2" descr="G:\DCIM\101MSDCF\DSC033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464" r="2648"/>
          <a:stretch>
            <a:fillRect/>
          </a:stretch>
        </p:blipFill>
        <p:spPr bwMode="auto">
          <a:xfrm>
            <a:off x="4716463" y="981075"/>
            <a:ext cx="4427537" cy="4983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42484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Проэктивгная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методика «Человек под дождем»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3" y="2780928"/>
            <a:ext cx="3960440" cy="3451225"/>
          </a:xfrm>
          <a:prstGeom prst="rect">
            <a:avLst/>
          </a:prstGeom>
          <a:noFill/>
        </p:spPr>
      </p:pic>
      <p:pic>
        <p:nvPicPr>
          <p:cNvPr id="5" name="Picture 2" descr="G:\DCIM\101MSDCF\DSC03306.JPG"/>
          <p:cNvPicPr>
            <a:picLocks noChangeAspect="1" noChangeArrowheads="1"/>
          </p:cNvPicPr>
          <p:nvPr/>
        </p:nvPicPr>
        <p:blipFill>
          <a:blip r:embed="rId3" cstate="print"/>
          <a:srcRect t="7562"/>
          <a:stretch>
            <a:fillRect/>
          </a:stretch>
        </p:blipFill>
        <p:spPr bwMode="auto">
          <a:xfrm>
            <a:off x="4427984" y="2000240"/>
            <a:ext cx="4355976" cy="454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356"/>
            <a:ext cx="550072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708920"/>
            <a:ext cx="72008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Учителя, как и учащиеся, а может еще и в большей степени подвержены эмоциональным переживаниям, стрессам.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как следствие происходит снижение иммунитета и возникновение различных заболеваний.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Поэтому одна из задач психолога заботится о психологическом здоровье учителей.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552" y="1177008"/>
            <a:ext cx="8280920" cy="53245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712788">
              <a:tabLst>
                <a:tab pos="968375" algn="l"/>
              </a:tabLst>
            </a:pPr>
            <a:r>
              <a:rPr lang="ru-RU" sz="2000" b="1" dirty="0"/>
              <a:t>  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1.У меня часто плохой аппетит.</a:t>
            </a:r>
          </a:p>
          <a:p>
            <a:pPr indent="712788">
              <a:tabLst>
                <a:tab pos="968375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2. После нескольких часов работы у меня начинает болеть голова.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3. Часто  я выгляжу усталым  и  подавленным,  иногда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раздраженным и угрюмым.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4. Периодически у меня бывают серьезные заболевания, когда я вынужден несколько дней оставаться в постели.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5. Я почти не занимаюсь спортом и физическими упражнениями.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6. Последнее время несколько прибавил в весе.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7. У меня часто кружится голова.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8. В настоящее время я курю.</a:t>
            </a: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9. В детстве я перенес несколько серьезных заболеваний.</a:t>
            </a:r>
            <a:endParaRPr lang="ru-RU" sz="20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>
              <a:tabLst>
                <a:tab pos="96837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10. У меня плохой сон и неприятные ощущения утром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пробуждения.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63688" y="432778"/>
            <a:ext cx="5257800" cy="519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 «Моё здоровье»</a:t>
            </a:r>
          </a:p>
        </p:txBody>
      </p:sp>
    </p:spTree>
    <p:extLst>
      <p:ext uri="{BB962C8B-B14F-4D97-AF65-F5344CB8AC3E}">
        <p14:creationId xmlns:p14="http://schemas.microsoft.com/office/powerpoint/2010/main" val="42332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438612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ответ «да» поставьте себе по одному баллу и суммируйте их.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результата и его интерпретация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1-2 балла. Несмотря на некоторые признаки ухудшения здоровья, вы в хорошей форме. Ни в коем случае не оставляйте усилий по сохранению своего здоровья.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3-6 баллов. Ваше отношение к своему здоровью трудно назвать нормальным, уже чувствуется, что вы его растратили довольно основательно.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7-10 баллов. Как вы умудрились довести себя до такой степени? Удивительно, что вы еще в состоянии ходить и работать. Вам немедленно нужно менять свои привычки, иначе...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Конечно, вы вправе не согласиться с данной интерпретацией результатов, особенно если вы набрали от 7 до 10 баллов. Но лучше подумайте над своим образом жизни, над теми привычками, которые губительно влияют на ваш организм. Ведь в тесте нет многих других признаков плохого состояния здоровья, о которых я предпочла умолчать, понимая, что вы сами откровенно обсудите их во время тренинга. Воспользуйтесь этой возможностью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20688"/>
            <a:ext cx="54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 к тесту.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516" y="980728"/>
            <a:ext cx="7848872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Мозговой штурм «Десять заповедей здоровья, или Рецепт долголетия»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вам представить себя долгожителями и с помощью метода мозгового штурма составить 10 главных заповедей здоровья человека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620688"/>
            <a:ext cx="54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учебном процессе участвуют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763688" y="1052736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24028" y="1052736"/>
            <a:ext cx="45719" cy="9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020272" y="1143908"/>
            <a:ext cx="792088" cy="2069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99592" y="3068960"/>
            <a:ext cx="204250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3068960"/>
            <a:ext cx="2088232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4581128"/>
            <a:ext cx="309634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(психологическое сопровождение учебного процесса)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4824028" y="1143908"/>
            <a:ext cx="36004" cy="329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378" y="425015"/>
            <a:ext cx="763284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психолога в сохранении психологического здоровья учителей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14767"/>
            <a:ext cx="31683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антистрессовым приемам.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217840"/>
            <a:ext cx="22322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аутогенным техникам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1741" y="2875915"/>
            <a:ext cx="236919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техникам медитации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39652" y="1430779"/>
            <a:ext cx="972108" cy="120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48264" y="1430779"/>
            <a:ext cx="648072" cy="135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rot="5400000">
            <a:off x="3650933" y="3164210"/>
            <a:ext cx="19697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72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помощь при остром стрессе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12968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Противострессовое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дыхание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Медленно выполняйте глубокий вдох через нос; на пике вдоха задержите дыхание, после чего сделайте выдох как можно медленнее. Постарайтесь представить себе, что с каждым глубоким вдохом и продолжительным выдохом вы частично избавляетесь от стрессового напряжения.</a:t>
            </a:r>
          </a:p>
          <a:p>
            <a:pPr marL="342900" indent="-342900">
              <a:buAutoNum type="arabicPeriod" startAt="2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Минутная релаксация.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Расслабьте уголки рта, увлажните губы. Расслабьте плечи. Сосредоточьтесь на выражении своего лица и положении тела: помните, что они отражают ваши эмоции, мысли, внутреннее состояние. </a:t>
            </a:r>
          </a:p>
          <a:p>
            <a:pPr marL="342900" indent="-342900">
              <a:buAutoNum type="arabicPeriod" startAt="3"/>
            </a:pP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Противострессовая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гимнастика.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Встаньте, ноги на ширине плеч, наклонитесь вперед и расслабьтесь. Голова, плечи, руки свободно свешиваются вниз. Дыхание спокойное. Фиксируйте это положение 1-2 минуты, после чего очень медленно поднимите голову ( так чтобы она не закружилась).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Смените род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Займитесь какой-нибудь деятельностью, все равно какой: начните стирать белье, мыть посуду или делать уборку.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04800" y="1268760"/>
            <a:ext cx="8520113" cy="5324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снятия напряжения необходимо: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   начать с плавного вращения глазами — дважды в одном направлении, затем дважды в другом;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    зафиксировать внимание на отдаленном предмете, а затем переключить его на предмет, расположенный поблизости;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    нахмуриться, напрягая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окологлазные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мышцы, затем расслабиться;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    широко зевнуть несколько раз;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    расслабить шею, сначала покачав головой, а затем покрутив ею из стороны в сторону;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    поднять плечи до уровня ушей и медленно опустить;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7)     расслабить запястья и поводить ими;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8)     сжать и разжать кулаки, расслабляя кисти рук;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9)     сделать три глубоких вздоха;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10)  мягко прогнуться в позвоночнике вперед-назад и из стороны в сторону;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11)  расслабить лодыжки;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12)  сжать   пальцы   ног  таким   образом,   чтобы   ступни изогнулись вверх.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79512" y="260648"/>
            <a:ext cx="8784976" cy="8771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«Снятие напряжения в 12 точках»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633670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внимание, будьте здоровы!!!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75252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Учащиеся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17593" y="1844824"/>
            <a:ext cx="1422159" cy="119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3068960"/>
            <a:ext cx="1476163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Адаптацияк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обучению в 1,5,10 классах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47864" y="1700808"/>
            <a:ext cx="1440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71800" y="3068960"/>
            <a:ext cx="1512168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Тревожность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Психологический климат в классе.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обучения.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36096" y="1700808"/>
            <a:ext cx="0" cy="1342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20072" y="3068960"/>
            <a:ext cx="1440160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(отклоняющегося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8" idx="3"/>
            <a:endCxn id="13" idx="1"/>
          </p:cNvCxnSpPr>
          <p:nvPr/>
        </p:nvCxnSpPr>
        <p:spPr>
          <a:xfrm>
            <a:off x="1655675" y="3897052"/>
            <a:ext cx="1116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660232" y="2780928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668344" y="2801532"/>
            <a:ext cx="1224136" cy="627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16" idx="3"/>
          </p:cNvCxnSpPr>
          <p:nvPr/>
        </p:nvCxnSpPr>
        <p:spPr>
          <a:xfrm>
            <a:off x="6660232" y="389705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691447" y="3645024"/>
            <a:ext cx="1224136" cy="828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тобакокурение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660232" y="4473116"/>
            <a:ext cx="1008112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691447" y="4725144"/>
            <a:ext cx="1224136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229200"/>
            <a:ext cx="2304256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занятия с детьми, имеющими признаки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827585" y="5229200"/>
            <a:ext cx="0" cy="148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 rot="16200000" flipH="1">
            <a:off x="642506" y="5000232"/>
            <a:ext cx="561244" cy="11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624736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методики профилактики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поведения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83568" y="1556792"/>
            <a:ext cx="93610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5536" y="3212976"/>
            <a:ext cx="1440160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Классные часы с элементами тренинга.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4499992" y="198884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43908" y="3212975"/>
            <a:ext cx="1512168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беседы с учащимися,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380312" y="1556792"/>
            <a:ext cx="432048" cy="1656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20272" y="3212975"/>
            <a:ext cx="1728192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20688"/>
            <a:ext cx="648072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 классных часов по профилактике отклоняющегося поведения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42976" y="2714620"/>
          <a:ext cx="692948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705678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 развивающие занятия с детьми повышенного педагогического внимания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214414" y="3429000"/>
          <a:ext cx="671517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>
            <a:off x="1607323" y="2321711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000364" y="25717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714876" y="257174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286512" y="2214554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920880" cy="1556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 развивающие занятия с детьми, имеющими признаки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1628800"/>
            <a:ext cx="878497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на формирование группы: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«Привет, индивидуальность, или чем я отличаюсь от других»;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«Поведение и культура».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Занятия, способствующие обучению эффективного общения: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 не такой как все , и все мы разные»;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такой настоящий друг».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«Будем толерантны».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 Занятия, обучающие  распознавать школьные страхи, и способы их преодоления: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«Чего я боюсь»;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«Узнай свою школу».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Занятия, обучающие адекватно выражать свои чувства, находить решение в проблемных ситуациях: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узнать эмоцию»;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«Злость и агрессия»</a:t>
            </a:r>
          </a:p>
          <a:p>
            <a:pPr marL="342900" indent="-342900"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Занятия, направленные на формирование осмысления личных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целей»: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«Уверенность в себе – залог успеха в жизни»;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«Ставим цели».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3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" t="5405" r="1124" b="2703"/>
          <a:stretch>
            <a:fillRect/>
          </a:stretch>
        </p:blipFill>
        <p:spPr bwMode="auto">
          <a:xfrm>
            <a:off x="179512" y="1916832"/>
            <a:ext cx="4032448" cy="4425736"/>
          </a:xfrm>
          <a:prstGeom prst="rect">
            <a:avLst/>
          </a:prstGeom>
          <a:noFill/>
        </p:spPr>
      </p:pic>
      <p:pic>
        <p:nvPicPr>
          <p:cNvPr id="3" name="Picture 2" descr="G:\DCIM\101MSDCF\DSC03279.JPG"/>
          <p:cNvPicPr>
            <a:picLocks noChangeAspect="1" noChangeArrowheads="1"/>
          </p:cNvPicPr>
          <p:nvPr/>
        </p:nvPicPr>
        <p:blipFill>
          <a:blip r:embed="rId3" cstate="print"/>
          <a:srcRect t="3922"/>
          <a:stretch>
            <a:fillRect/>
          </a:stretch>
        </p:blipFill>
        <p:spPr bwMode="auto">
          <a:xfrm>
            <a:off x="4644008" y="1916832"/>
            <a:ext cx="4176464" cy="4551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691276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Проективная методика «Школа зверей»(школьный мотив)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DCIM\101MSDCF\DSC03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57" b="3717"/>
          <a:stretch>
            <a:fillRect/>
          </a:stretch>
        </p:blipFill>
        <p:spPr bwMode="auto">
          <a:xfrm>
            <a:off x="0" y="2492896"/>
            <a:ext cx="3995936" cy="3451225"/>
          </a:xfrm>
          <a:prstGeom prst="rect">
            <a:avLst/>
          </a:prstGeom>
          <a:noFill/>
        </p:spPr>
      </p:pic>
      <p:pic>
        <p:nvPicPr>
          <p:cNvPr id="7" name="Picture 2" descr="G:\DCIM\101MSDCF\DSC03288.JPG"/>
          <p:cNvPicPr>
            <a:picLocks noChangeAspect="1" noChangeArrowheads="1"/>
          </p:cNvPicPr>
          <p:nvPr/>
        </p:nvPicPr>
        <p:blipFill>
          <a:blip r:embed="rId3" cstate="print"/>
          <a:srcRect t="947" b="2771"/>
          <a:stretch>
            <a:fillRect/>
          </a:stretch>
        </p:blipFill>
        <p:spPr bwMode="auto">
          <a:xfrm>
            <a:off x="4139952" y="2420888"/>
            <a:ext cx="5004048" cy="378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876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Здоровьесберигающие технологии в школе</dc:title>
  <dc:creator>Андрей</dc:creator>
  <cp:lastModifiedBy>Психолог</cp:lastModifiedBy>
  <cp:revision>45</cp:revision>
  <dcterms:created xsi:type="dcterms:W3CDTF">2013-08-19T15:33:54Z</dcterms:created>
  <dcterms:modified xsi:type="dcterms:W3CDTF">2016-11-07T11:45:29Z</dcterms:modified>
</cp:coreProperties>
</file>