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notesSlides/_rels/notesSlide2.xml.rels" ContentType="application/vnd.openxmlformats-package.relationships+xml"/>
  <Override PartName="/ppt/notesSlides/_rels/notesSlide3.xml.rels" ContentType="application/vnd.openxmlformats-package.relationships+xml"/>
  <Override PartName="/ppt/notesSlides/_rels/notesSlide5.xml.rels" ContentType="application/vnd.openxmlformats-package.relationship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_rels/presentation.xml.rels" ContentType="application/vnd.openxmlformats-package.relationships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</p:sldIdLst>
  <p:sldSz cx="9144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4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формата примечаний щёлкните мышью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32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&lt;заголовок&gt;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233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/>
          <a:p>
            <a:pPr algn="r"/>
            <a:r>
              <a:rPr b="0"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&lt;дата/время&gt;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234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/>
          <a:p>
            <a:r>
              <a:rPr b="0"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&lt;нижний колонтитул&gt;</a:t>
            </a:r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235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/>
          <a:p>
            <a:pPr algn="r"/>
            <a:fld id="{CD0B870A-A4FB-4210-8084-B186D53BC3EC}" type="slidenum">
              <a:rPr b="0"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2.xml.rels><?xml version="1.0" encoding="UTF-8"?>
<Relationships xmlns="http://schemas.openxmlformats.org/package/2006/relationships"><Relationship Id="rId1" Type="http://schemas.openxmlformats.org/officeDocument/2006/relationships/slide" Target="../slides/slide2.xml"/><Relationship Id="rId2" Type="http://schemas.openxmlformats.org/officeDocument/2006/relationships/notesMaster" Target="../notesMasters/notesMaster1.xml"/>
</Relationships>
</file>

<file path=ppt/notesSlides/_rels/notesSlide3.xml.rels><?xml version="1.0" encoding="UTF-8"?>
<Relationships xmlns="http://schemas.openxmlformats.org/package/2006/relationships"><Relationship Id="rId1" Type="http://schemas.openxmlformats.org/officeDocument/2006/relationships/slide" Target="../slides/slide3.xml"/><Relationship Id="rId2" Type="http://schemas.openxmlformats.org/officeDocument/2006/relationships/notesMaster" Target="../notesMasters/notesMaster1.xml"/>
</Relationships>
</file>

<file path=ppt/notesSlides/_rels/notesSlide5.xml.rels><?xml version="1.0" encoding="UTF-8"?>
<Relationships xmlns="http://schemas.openxmlformats.org/package/2006/relationships"><Relationship Id="rId1" Type="http://schemas.openxmlformats.org/officeDocument/2006/relationships/slide" Target="../slides/slide5.xml"/><Relationship Id="rId2" Type="http://schemas.openxmlformats.org/officeDocument/2006/relationships/notesMaster" Target="../notesMasters/notesMaster1.xml"/>
</Relationship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p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67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r">
              <a:lnSpc>
                <a:spcPct val="100000"/>
              </a:lnSpc>
            </a:pPr>
            <a:fld id="{702110D2-EFE5-4986-85F7-2370F53E8E00}" type="slidenum">
              <a:rPr b="0" lang="ru-RU" sz="1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  <a:ea typeface="+mn-ea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p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69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r">
              <a:lnSpc>
                <a:spcPct val="100000"/>
              </a:lnSpc>
            </a:pPr>
            <a:fld id="{FF89C9D4-71DC-4BAD-BDA0-38D021C24EB1}" type="slidenum">
              <a:rPr b="0" lang="ru-RU" sz="1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PlaceHolder 1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/>
          <a:p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71" name="TextShape 2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r">
              <a:lnSpc>
                <a:spcPct val="100000"/>
              </a:lnSpc>
            </a:pPr>
            <a:fld id="{C8513107-ADAC-4BA4-91DB-AD8E37883FAB}" type="slidenum">
              <a:rPr b="0" lang="ru-RU" sz="1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+mn-lt"/>
                <a:ea typeface="+mn-ea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Relationship Id="rId3" Type="http://schemas.openxmlformats.org/officeDocument/2006/relationships/image" Target="../media/image4.png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Relationship Id="rId3" Type="http://schemas.openxmlformats.org/officeDocument/2006/relationships/image" Target="../media/image6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4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4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subTitle"/>
          </p:nvPr>
        </p:nvSpPr>
        <p:spPr>
          <a:xfrm>
            <a:off x="685800" y="152280"/>
            <a:ext cx="6870240" cy="7417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54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55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6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6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71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pic>
        <p:nvPicPr>
          <p:cNvPr id="75" name="" descr="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76" name="" descr=""/>
          <p:cNvPicPr/>
          <p:nvPr/>
        </p:nvPicPr>
        <p:blipFill>
          <a:blip r:embed="rId3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subTitle"/>
          </p:nvPr>
        </p:nvSpPr>
        <p:spPr>
          <a:xfrm>
            <a:off x="685800" y="152280"/>
            <a:ext cx="6870240" cy="7417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13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136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13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14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14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4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14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147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148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5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151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pic>
        <p:nvPicPr>
          <p:cNvPr id="152" name="" descr="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153" name="" descr=""/>
          <p:cNvPicPr/>
          <p:nvPr/>
        </p:nvPicPr>
        <p:blipFill>
          <a:blip r:embed="rId3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20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PlaceHolder 1"/>
          <p:cNvSpPr>
            <a:spLocks noGrp="1"/>
          </p:cNvSpPr>
          <p:nvPr>
            <p:ph type="subTitle"/>
          </p:nvPr>
        </p:nvSpPr>
        <p:spPr>
          <a:xfrm>
            <a:off x="685800" y="152280"/>
            <a:ext cx="6870240" cy="74170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0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208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209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21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21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21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21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220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2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22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22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225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PlaceHolder 1"/>
          <p:cNvSpPr>
            <a:spLocks noGrp="1"/>
          </p:cNvSpPr>
          <p:nvPr>
            <p:ph type="title"/>
          </p:nvPr>
        </p:nvSpPr>
        <p:spPr>
          <a:xfrm>
            <a:off x="685800" y="14760"/>
            <a:ext cx="6870240" cy="187524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228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pic>
        <p:nvPicPr>
          <p:cNvPr id="229" name="" descr="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230" name="" descr=""/>
          <p:cNvPicPr/>
          <p:nvPr/>
        </p:nvPicPr>
        <p:blipFill>
          <a:blip r:embed="rId3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/>
          <p:cNvSpPr/>
          <p:nvPr/>
        </p:nvSpPr>
        <p:spPr>
          <a:xfrm rot="18427200">
            <a:off x="7777800" y="-14760"/>
            <a:ext cx="1161720" cy="2084040"/>
          </a:xfrm>
          <a:custGeom>
            <a:avLst/>
            <a:gdLst/>
            <a:ahLst/>
            <a:rect l="l" t="t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" name="CustomShape 2"/>
          <p:cNvSpPr/>
          <p:nvPr/>
        </p:nvSpPr>
        <p:spPr>
          <a:xfrm rot="18427200">
            <a:off x="7864920" y="24480"/>
            <a:ext cx="1164960" cy="2096640"/>
          </a:xfrm>
          <a:custGeom>
            <a:avLst/>
            <a:gdLst/>
            <a:ahLst/>
            <a:rect l="l" t="t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" name="CustomShape 3"/>
          <p:cNvSpPr/>
          <p:nvPr/>
        </p:nvSpPr>
        <p:spPr>
          <a:xfrm rot="18427200">
            <a:off x="7830720" y="192240"/>
            <a:ext cx="1025280" cy="1571400"/>
          </a:xfrm>
          <a:custGeom>
            <a:avLst/>
            <a:gdLst/>
            <a:ahLst/>
            <a:rect l="l" t="t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" name="CustomShape 4"/>
          <p:cNvSpPr/>
          <p:nvPr/>
        </p:nvSpPr>
        <p:spPr>
          <a:xfrm>
            <a:off x="38160" y="5564160"/>
            <a:ext cx="1728360" cy="1029960"/>
          </a:xfrm>
          <a:custGeom>
            <a:avLst/>
            <a:gdLst/>
            <a:ahLst/>
            <a:rect l="l" t="t" r="r" b="b"/>
            <a:pathLst>
              <a:path w="2177" h="1298">
                <a:moveTo>
                  <a:pt x="1587" y="1260"/>
                </a:moveTo>
                <a:lnTo>
                  <a:pt x="1420" y="1106"/>
                </a:lnTo>
                <a:lnTo>
                  <a:pt x="1331" y="477"/>
                </a:lnTo>
                <a:lnTo>
                  <a:pt x="2139" y="330"/>
                </a:lnTo>
                <a:lnTo>
                  <a:pt x="2177" y="203"/>
                </a:lnTo>
                <a:lnTo>
                  <a:pt x="2099" y="100"/>
                </a:lnTo>
                <a:lnTo>
                  <a:pt x="1276" y="211"/>
                </a:lnTo>
                <a:lnTo>
                  <a:pt x="1219" y="32"/>
                </a:lnTo>
                <a:lnTo>
                  <a:pt x="1085" y="0"/>
                </a:lnTo>
                <a:lnTo>
                  <a:pt x="958" y="28"/>
                </a:lnTo>
                <a:lnTo>
                  <a:pt x="888" y="106"/>
                </a:lnTo>
                <a:lnTo>
                  <a:pt x="937" y="285"/>
                </a:lnTo>
                <a:lnTo>
                  <a:pt x="660" y="441"/>
                </a:lnTo>
                <a:lnTo>
                  <a:pt x="983" y="473"/>
                </a:lnTo>
                <a:lnTo>
                  <a:pt x="1112" y="889"/>
                </a:lnTo>
                <a:lnTo>
                  <a:pt x="141" y="469"/>
                </a:lnTo>
                <a:lnTo>
                  <a:pt x="46" y="509"/>
                </a:lnTo>
                <a:lnTo>
                  <a:pt x="0" y="636"/>
                </a:lnTo>
                <a:lnTo>
                  <a:pt x="55" y="779"/>
                </a:lnTo>
                <a:lnTo>
                  <a:pt x="1139" y="1288"/>
                </a:lnTo>
                <a:lnTo>
                  <a:pt x="1378" y="1256"/>
                </a:lnTo>
                <a:lnTo>
                  <a:pt x="1570" y="1298"/>
                </a:lnTo>
                <a:lnTo>
                  <a:pt x="1587" y="1260"/>
                </a:lnTo>
                <a:lnTo>
                  <a:pt x="1587" y="1260"/>
                </a:lnTo>
                <a:close/>
              </a:path>
            </a:pathLst>
          </a:custGeom>
          <a:solidFill>
            <a:srgbClr val="f8f8f8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" name="CustomShape 5"/>
          <p:cNvSpPr/>
          <p:nvPr/>
        </p:nvSpPr>
        <p:spPr>
          <a:xfrm>
            <a:off x="1622520" y="5686560"/>
            <a:ext cx="112320" cy="204480"/>
          </a:xfrm>
          <a:custGeom>
            <a:avLst/>
            <a:gdLst/>
            <a:ahLst/>
            <a:rect l="l" t="t" r="r" b="b"/>
            <a:pathLst>
              <a:path w="143" h="258">
                <a:moveTo>
                  <a:pt x="0" y="7"/>
                </a:moveTo>
                <a:lnTo>
                  <a:pt x="120" y="0"/>
                </a:lnTo>
                <a:lnTo>
                  <a:pt x="143" y="233"/>
                </a:lnTo>
                <a:lnTo>
                  <a:pt x="8" y="258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chemeClr val="accent1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5" name="CustomShape 6"/>
          <p:cNvSpPr/>
          <p:nvPr/>
        </p:nvSpPr>
        <p:spPr>
          <a:xfrm>
            <a:off x="31680" y="5991120"/>
            <a:ext cx="1257120" cy="650520"/>
          </a:xfrm>
          <a:custGeom>
            <a:avLst/>
            <a:gdLst/>
            <a:ahLst/>
            <a:rect l="l" t="t" r="r" b="b"/>
            <a:pathLst>
              <a:path w="1586" h="821">
                <a:moveTo>
                  <a:pt x="137" y="0"/>
                </a:moveTo>
                <a:lnTo>
                  <a:pt x="1331" y="519"/>
                </a:lnTo>
                <a:lnTo>
                  <a:pt x="1428" y="638"/>
                </a:lnTo>
                <a:lnTo>
                  <a:pt x="1586" y="792"/>
                </a:lnTo>
                <a:lnTo>
                  <a:pt x="1565" y="821"/>
                </a:lnTo>
                <a:lnTo>
                  <a:pt x="1350" y="787"/>
                </a:lnTo>
                <a:lnTo>
                  <a:pt x="1145" y="811"/>
                </a:lnTo>
                <a:lnTo>
                  <a:pt x="42" y="298"/>
                </a:lnTo>
                <a:lnTo>
                  <a:pt x="0" y="150"/>
                </a:lnTo>
                <a:lnTo>
                  <a:pt x="46" y="32"/>
                </a:lnTo>
                <a:lnTo>
                  <a:pt x="137" y="0"/>
                </a:lnTo>
                <a:lnTo>
                  <a:pt x="137" y="0"/>
                </a:lnTo>
                <a:close/>
              </a:path>
            </a:pathLst>
          </a:custGeom>
          <a:solidFill>
            <a:schemeClr val="tx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6" name="CustomShape 7"/>
          <p:cNvSpPr/>
          <p:nvPr/>
        </p:nvSpPr>
        <p:spPr>
          <a:xfrm>
            <a:off x="204840" y="6045120"/>
            <a:ext cx="833040" cy="593280"/>
          </a:xfrm>
          <a:custGeom>
            <a:avLst/>
            <a:gdLst/>
            <a:ahLst/>
            <a:rect l="l" t="t" r="r" b="b"/>
            <a:pathLst>
              <a:path w="1049" h="747">
                <a:moveTo>
                  <a:pt x="0" y="325"/>
                </a:moveTo>
                <a:lnTo>
                  <a:pt x="922" y="747"/>
                </a:lnTo>
                <a:lnTo>
                  <a:pt x="939" y="534"/>
                </a:lnTo>
                <a:lnTo>
                  <a:pt x="1049" y="422"/>
                </a:lnTo>
                <a:lnTo>
                  <a:pt x="78" y="0"/>
                </a:lnTo>
                <a:lnTo>
                  <a:pt x="0" y="127"/>
                </a:lnTo>
                <a:lnTo>
                  <a:pt x="0" y="325"/>
                </a:lnTo>
                <a:lnTo>
                  <a:pt x="0" y="325"/>
                </a:lnTo>
                <a:close/>
              </a:path>
            </a:pathLst>
          </a:custGeom>
          <a:solidFill>
            <a:schemeClr val="bg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" name="CustomShape 8"/>
          <p:cNvSpPr/>
          <p:nvPr/>
        </p:nvSpPr>
        <p:spPr>
          <a:xfrm>
            <a:off x="770040" y="5607000"/>
            <a:ext cx="213840" cy="191880"/>
          </a:xfrm>
          <a:custGeom>
            <a:avLst/>
            <a:gdLst/>
            <a:ahLst/>
            <a:rect l="l" t="t" r="r" b="b"/>
            <a:pathLst>
              <a:path w="272" h="241">
                <a:moveTo>
                  <a:pt x="0" y="28"/>
                </a:moveTo>
                <a:lnTo>
                  <a:pt x="160" y="0"/>
                </a:lnTo>
                <a:lnTo>
                  <a:pt x="251" y="36"/>
                </a:lnTo>
                <a:lnTo>
                  <a:pt x="272" y="139"/>
                </a:lnTo>
                <a:lnTo>
                  <a:pt x="164" y="146"/>
                </a:lnTo>
                <a:lnTo>
                  <a:pt x="32" y="241"/>
                </a:lnTo>
                <a:lnTo>
                  <a:pt x="0" y="28"/>
                </a:lnTo>
                <a:lnTo>
                  <a:pt x="0" y="28"/>
                </a:lnTo>
                <a:close/>
              </a:path>
            </a:pathLst>
          </a:custGeom>
          <a:solidFill>
            <a:schemeClr val="hlink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" name="CustomShape 9"/>
          <p:cNvSpPr/>
          <p:nvPr/>
        </p:nvSpPr>
        <p:spPr>
          <a:xfrm>
            <a:off x="1017720" y="6608880"/>
            <a:ext cx="120240" cy="177480"/>
          </a:xfrm>
          <a:custGeom>
            <a:avLst/>
            <a:gdLst/>
            <a:ahLst/>
            <a:rect l="l" t="t" r="r" b="b"/>
            <a:pathLst>
              <a:path w="152" h="224">
                <a:moveTo>
                  <a:pt x="152" y="4"/>
                </a:moveTo>
                <a:lnTo>
                  <a:pt x="152" y="224"/>
                </a:lnTo>
                <a:lnTo>
                  <a:pt x="0" y="8"/>
                </a:lnTo>
                <a:lnTo>
                  <a:pt x="72" y="0"/>
                </a:lnTo>
                <a:lnTo>
                  <a:pt x="152" y="4"/>
                </a:lnTo>
                <a:lnTo>
                  <a:pt x="152" y="4"/>
                </a:lnTo>
                <a:close/>
              </a:path>
            </a:pathLst>
          </a:custGeom>
          <a:solidFill>
            <a:schemeClr val="hlink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" name="CustomShape 10"/>
          <p:cNvSpPr/>
          <p:nvPr/>
        </p:nvSpPr>
        <p:spPr>
          <a:xfrm>
            <a:off x="800280" y="5726160"/>
            <a:ext cx="306000" cy="607680"/>
          </a:xfrm>
          <a:custGeom>
            <a:avLst/>
            <a:gdLst/>
            <a:ahLst/>
            <a:rect l="l" t="t" r="r" b="b"/>
            <a:pathLst>
              <a:path w="386" h="764">
                <a:moveTo>
                  <a:pt x="0" y="80"/>
                </a:moveTo>
                <a:lnTo>
                  <a:pt x="87" y="0"/>
                </a:lnTo>
                <a:lnTo>
                  <a:pt x="232" y="6"/>
                </a:lnTo>
                <a:lnTo>
                  <a:pt x="386" y="764"/>
                </a:lnTo>
                <a:lnTo>
                  <a:pt x="279" y="720"/>
                </a:lnTo>
                <a:lnTo>
                  <a:pt x="152" y="677"/>
                </a:lnTo>
                <a:lnTo>
                  <a:pt x="0" y="80"/>
                </a:lnTo>
                <a:lnTo>
                  <a:pt x="0" y="80"/>
                </a:lnTo>
                <a:close/>
              </a:path>
            </a:pathLst>
          </a:custGeom>
          <a:solidFill>
            <a:schemeClr val="bg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" name="CustomShape 11"/>
          <p:cNvSpPr/>
          <p:nvPr/>
        </p:nvSpPr>
        <p:spPr>
          <a:xfrm>
            <a:off x="1060560" y="5699160"/>
            <a:ext cx="577440" cy="275760"/>
          </a:xfrm>
          <a:custGeom>
            <a:avLst/>
            <a:gdLst/>
            <a:ahLst/>
            <a:rect l="l" t="t" r="r" b="b"/>
            <a:pathLst>
              <a:path w="728" h="348">
                <a:moveTo>
                  <a:pt x="692" y="0"/>
                </a:moveTo>
                <a:lnTo>
                  <a:pt x="0" y="106"/>
                </a:lnTo>
                <a:lnTo>
                  <a:pt x="28" y="348"/>
                </a:lnTo>
                <a:lnTo>
                  <a:pt x="715" y="237"/>
                </a:lnTo>
                <a:lnTo>
                  <a:pt x="728" y="43"/>
                </a:lnTo>
                <a:lnTo>
                  <a:pt x="692" y="0"/>
                </a:lnTo>
                <a:lnTo>
                  <a:pt x="692" y="0"/>
                </a:lnTo>
                <a:close/>
              </a:path>
            </a:pathLst>
          </a:custGeom>
          <a:solidFill>
            <a:schemeClr val="bg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" name="CustomShape 12"/>
          <p:cNvSpPr/>
          <p:nvPr/>
        </p:nvSpPr>
        <p:spPr>
          <a:xfrm>
            <a:off x="550800" y="5862600"/>
            <a:ext cx="247320" cy="105840"/>
          </a:xfrm>
          <a:custGeom>
            <a:avLst/>
            <a:gdLst/>
            <a:ahLst/>
            <a:rect l="l" t="t" r="r" b="b"/>
            <a:pathLst>
              <a:path w="312" h="135">
                <a:moveTo>
                  <a:pt x="272" y="0"/>
                </a:moveTo>
                <a:lnTo>
                  <a:pt x="0" y="78"/>
                </a:lnTo>
                <a:lnTo>
                  <a:pt x="312" y="135"/>
                </a:lnTo>
                <a:lnTo>
                  <a:pt x="272" y="0"/>
                </a:lnTo>
                <a:lnTo>
                  <a:pt x="272" y="0"/>
                </a:lnTo>
                <a:close/>
              </a:path>
            </a:pathLst>
          </a:custGeom>
          <a:solidFill>
            <a:schemeClr val="accent1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2" name="CustomShape 13"/>
          <p:cNvSpPr/>
          <p:nvPr/>
        </p:nvSpPr>
        <p:spPr>
          <a:xfrm>
            <a:off x="792000" y="5694480"/>
            <a:ext cx="248760" cy="137880"/>
          </a:xfrm>
          <a:custGeom>
            <a:avLst/>
            <a:gdLst/>
            <a:ahLst/>
            <a:rect l="l" t="t" r="r" b="b"/>
            <a:pathLst>
              <a:path w="313" h="175">
                <a:moveTo>
                  <a:pt x="0" y="107"/>
                </a:moveTo>
                <a:lnTo>
                  <a:pt x="114" y="10"/>
                </a:lnTo>
                <a:lnTo>
                  <a:pt x="213" y="0"/>
                </a:lnTo>
                <a:lnTo>
                  <a:pt x="292" y="27"/>
                </a:lnTo>
                <a:lnTo>
                  <a:pt x="313" y="91"/>
                </a:lnTo>
                <a:lnTo>
                  <a:pt x="167" y="67"/>
                </a:lnTo>
                <a:lnTo>
                  <a:pt x="74" y="101"/>
                </a:lnTo>
                <a:lnTo>
                  <a:pt x="13" y="175"/>
                </a:lnTo>
                <a:lnTo>
                  <a:pt x="0" y="107"/>
                </a:lnTo>
                <a:lnTo>
                  <a:pt x="0" y="107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3" name="CustomShape 14"/>
          <p:cNvSpPr/>
          <p:nvPr/>
        </p:nvSpPr>
        <p:spPr>
          <a:xfrm>
            <a:off x="1009800" y="6567480"/>
            <a:ext cx="182160" cy="210600"/>
          </a:xfrm>
          <a:custGeom>
            <a:avLst/>
            <a:gdLst/>
            <a:ahLst/>
            <a:rect l="l" t="t" r="r" b="b"/>
            <a:pathLst>
              <a:path w="230" h="266">
                <a:moveTo>
                  <a:pt x="0" y="40"/>
                </a:moveTo>
                <a:lnTo>
                  <a:pt x="160" y="266"/>
                </a:lnTo>
                <a:lnTo>
                  <a:pt x="230" y="251"/>
                </a:lnTo>
                <a:lnTo>
                  <a:pt x="223" y="17"/>
                </a:lnTo>
                <a:lnTo>
                  <a:pt x="166" y="0"/>
                </a:lnTo>
                <a:lnTo>
                  <a:pt x="179" y="197"/>
                </a:lnTo>
                <a:lnTo>
                  <a:pt x="71" y="4"/>
                </a:lnTo>
                <a:lnTo>
                  <a:pt x="0" y="40"/>
                </a:lnTo>
                <a:lnTo>
                  <a:pt x="0" y="4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4" name="CustomShape 15"/>
          <p:cNvSpPr/>
          <p:nvPr/>
        </p:nvSpPr>
        <p:spPr>
          <a:xfrm>
            <a:off x="1593720" y="5654520"/>
            <a:ext cx="68040" cy="185400"/>
          </a:xfrm>
          <a:custGeom>
            <a:avLst/>
            <a:gdLst/>
            <a:ahLst/>
            <a:rect l="l" t="t" r="r" b="b"/>
            <a:pathLst>
              <a:path w="87" h="234">
                <a:moveTo>
                  <a:pt x="0" y="19"/>
                </a:moveTo>
                <a:lnTo>
                  <a:pt x="36" y="93"/>
                </a:lnTo>
                <a:lnTo>
                  <a:pt x="44" y="154"/>
                </a:lnTo>
                <a:lnTo>
                  <a:pt x="27" y="234"/>
                </a:lnTo>
                <a:lnTo>
                  <a:pt x="80" y="220"/>
                </a:lnTo>
                <a:lnTo>
                  <a:pt x="87" y="116"/>
                </a:lnTo>
                <a:lnTo>
                  <a:pt x="46" y="0"/>
                </a:lnTo>
                <a:lnTo>
                  <a:pt x="0" y="19"/>
                </a:lnTo>
                <a:lnTo>
                  <a:pt x="0" y="19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5" name="CustomShape 16"/>
          <p:cNvSpPr/>
          <p:nvPr/>
        </p:nvSpPr>
        <p:spPr>
          <a:xfrm>
            <a:off x="120600" y="5924520"/>
            <a:ext cx="944280" cy="396360"/>
          </a:xfrm>
          <a:custGeom>
            <a:avLst/>
            <a:gdLst/>
            <a:ahLst/>
            <a:rect l="l" t="t" r="r" b="b"/>
            <a:pathLst>
              <a:path w="1190" h="500">
                <a:moveTo>
                  <a:pt x="100" y="0"/>
                </a:moveTo>
                <a:lnTo>
                  <a:pt x="1190" y="490"/>
                </a:lnTo>
                <a:lnTo>
                  <a:pt x="1076" y="500"/>
                </a:lnTo>
                <a:lnTo>
                  <a:pt x="0" y="27"/>
                </a:lnTo>
                <a:lnTo>
                  <a:pt x="100" y="0"/>
                </a:lnTo>
                <a:lnTo>
                  <a:pt x="100" y="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" name="CustomShape 17"/>
          <p:cNvSpPr/>
          <p:nvPr/>
        </p:nvSpPr>
        <p:spPr>
          <a:xfrm>
            <a:off x="412920" y="6168960"/>
            <a:ext cx="387000" cy="234720"/>
          </a:xfrm>
          <a:custGeom>
            <a:avLst/>
            <a:gdLst/>
            <a:ahLst/>
            <a:rect l="l" t="t" r="r" b="b"/>
            <a:pathLst>
              <a:path w="489" h="296">
                <a:moveTo>
                  <a:pt x="14" y="34"/>
                </a:moveTo>
                <a:lnTo>
                  <a:pt x="160" y="66"/>
                </a:lnTo>
                <a:lnTo>
                  <a:pt x="324" y="137"/>
                </a:lnTo>
                <a:lnTo>
                  <a:pt x="440" y="243"/>
                </a:lnTo>
                <a:lnTo>
                  <a:pt x="326" y="230"/>
                </a:lnTo>
                <a:lnTo>
                  <a:pt x="139" y="146"/>
                </a:lnTo>
                <a:lnTo>
                  <a:pt x="50" y="80"/>
                </a:lnTo>
                <a:lnTo>
                  <a:pt x="107" y="163"/>
                </a:lnTo>
                <a:lnTo>
                  <a:pt x="272" y="270"/>
                </a:lnTo>
                <a:lnTo>
                  <a:pt x="466" y="296"/>
                </a:lnTo>
                <a:lnTo>
                  <a:pt x="489" y="224"/>
                </a:lnTo>
                <a:lnTo>
                  <a:pt x="394" y="120"/>
                </a:lnTo>
                <a:lnTo>
                  <a:pt x="170" y="17"/>
                </a:lnTo>
                <a:lnTo>
                  <a:pt x="0" y="0"/>
                </a:lnTo>
                <a:lnTo>
                  <a:pt x="14" y="34"/>
                </a:lnTo>
                <a:lnTo>
                  <a:pt x="14" y="34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" name="CustomShape 18"/>
          <p:cNvSpPr/>
          <p:nvPr/>
        </p:nvSpPr>
        <p:spPr>
          <a:xfrm>
            <a:off x="896760" y="5842080"/>
            <a:ext cx="169560" cy="377640"/>
          </a:xfrm>
          <a:custGeom>
            <a:avLst/>
            <a:gdLst/>
            <a:ahLst/>
            <a:rect l="l" t="t" r="r" b="b"/>
            <a:pathLst>
              <a:path w="213" h="478">
                <a:moveTo>
                  <a:pt x="24" y="0"/>
                </a:moveTo>
                <a:lnTo>
                  <a:pt x="91" y="25"/>
                </a:lnTo>
                <a:lnTo>
                  <a:pt x="80" y="192"/>
                </a:lnTo>
                <a:lnTo>
                  <a:pt x="106" y="327"/>
                </a:lnTo>
                <a:lnTo>
                  <a:pt x="213" y="451"/>
                </a:lnTo>
                <a:lnTo>
                  <a:pt x="97" y="478"/>
                </a:lnTo>
                <a:lnTo>
                  <a:pt x="30" y="344"/>
                </a:lnTo>
                <a:lnTo>
                  <a:pt x="0" y="57"/>
                </a:lnTo>
                <a:lnTo>
                  <a:pt x="24" y="0"/>
                </a:lnTo>
                <a:lnTo>
                  <a:pt x="24" y="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" name="CustomShape 19"/>
          <p:cNvSpPr/>
          <p:nvPr/>
        </p:nvSpPr>
        <p:spPr>
          <a:xfrm>
            <a:off x="1062000" y="6426360"/>
            <a:ext cx="118800" cy="137880"/>
          </a:xfrm>
          <a:custGeom>
            <a:avLst/>
            <a:gdLst/>
            <a:ahLst/>
            <a:rect l="l" t="t" r="r" b="b"/>
            <a:pathLst>
              <a:path w="150" h="173">
                <a:moveTo>
                  <a:pt x="110" y="0"/>
                </a:moveTo>
                <a:lnTo>
                  <a:pt x="40" y="66"/>
                </a:lnTo>
                <a:lnTo>
                  <a:pt x="0" y="173"/>
                </a:lnTo>
                <a:lnTo>
                  <a:pt x="80" y="160"/>
                </a:lnTo>
                <a:lnTo>
                  <a:pt x="103" y="84"/>
                </a:lnTo>
                <a:lnTo>
                  <a:pt x="150" y="27"/>
                </a:lnTo>
                <a:lnTo>
                  <a:pt x="110" y="0"/>
                </a:lnTo>
                <a:lnTo>
                  <a:pt x="110" y="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9" name="CustomShape 20"/>
          <p:cNvSpPr/>
          <p:nvPr/>
        </p:nvSpPr>
        <p:spPr>
          <a:xfrm>
            <a:off x="7920" y="5918040"/>
            <a:ext cx="1336320" cy="698040"/>
          </a:xfrm>
          <a:custGeom>
            <a:avLst/>
            <a:gdLst/>
            <a:ahLst/>
            <a:rect l="l" t="t" r="r" b="b"/>
            <a:pathLst>
              <a:path w="1684" h="880">
                <a:moveTo>
                  <a:pt x="156" y="0"/>
                </a:moveTo>
                <a:lnTo>
                  <a:pt x="63" y="52"/>
                </a:lnTo>
                <a:lnTo>
                  <a:pt x="0" y="208"/>
                </a:lnTo>
                <a:lnTo>
                  <a:pt x="67" y="358"/>
                </a:lnTo>
                <a:lnTo>
                  <a:pt x="1182" y="867"/>
                </a:lnTo>
                <a:lnTo>
                  <a:pt x="1422" y="835"/>
                </a:lnTo>
                <a:lnTo>
                  <a:pt x="1616" y="880"/>
                </a:lnTo>
                <a:lnTo>
                  <a:pt x="1684" y="808"/>
                </a:lnTo>
                <a:lnTo>
                  <a:pt x="1502" y="664"/>
                </a:lnTo>
                <a:lnTo>
                  <a:pt x="1428" y="512"/>
                </a:lnTo>
                <a:lnTo>
                  <a:pt x="1369" y="527"/>
                </a:lnTo>
                <a:lnTo>
                  <a:pt x="1439" y="664"/>
                </a:lnTo>
                <a:lnTo>
                  <a:pt x="1578" y="810"/>
                </a:lnTo>
                <a:lnTo>
                  <a:pt x="1413" y="787"/>
                </a:lnTo>
                <a:lnTo>
                  <a:pt x="1219" y="814"/>
                </a:lnTo>
                <a:lnTo>
                  <a:pt x="1255" y="650"/>
                </a:lnTo>
                <a:lnTo>
                  <a:pt x="1338" y="538"/>
                </a:lnTo>
                <a:lnTo>
                  <a:pt x="1241" y="552"/>
                </a:lnTo>
                <a:lnTo>
                  <a:pt x="1165" y="658"/>
                </a:lnTo>
                <a:lnTo>
                  <a:pt x="1139" y="791"/>
                </a:lnTo>
                <a:lnTo>
                  <a:pt x="107" y="310"/>
                </a:lnTo>
                <a:lnTo>
                  <a:pt x="80" y="215"/>
                </a:lnTo>
                <a:lnTo>
                  <a:pt x="103" y="95"/>
                </a:lnTo>
                <a:lnTo>
                  <a:pt x="217" y="0"/>
                </a:lnTo>
                <a:lnTo>
                  <a:pt x="156" y="0"/>
                </a:lnTo>
                <a:lnTo>
                  <a:pt x="156" y="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0" name="CustomShape 21"/>
          <p:cNvSpPr/>
          <p:nvPr/>
        </p:nvSpPr>
        <p:spPr>
          <a:xfrm>
            <a:off x="168120" y="5985000"/>
            <a:ext cx="126720" cy="264600"/>
          </a:xfrm>
          <a:custGeom>
            <a:avLst/>
            <a:gdLst/>
            <a:ahLst/>
            <a:rect l="l" t="t" r="r" b="b"/>
            <a:pathLst>
              <a:path w="160" h="335">
                <a:moveTo>
                  <a:pt x="116" y="0"/>
                </a:moveTo>
                <a:lnTo>
                  <a:pt x="19" y="106"/>
                </a:lnTo>
                <a:lnTo>
                  <a:pt x="0" y="230"/>
                </a:lnTo>
                <a:lnTo>
                  <a:pt x="33" y="314"/>
                </a:lnTo>
                <a:lnTo>
                  <a:pt x="94" y="335"/>
                </a:lnTo>
                <a:lnTo>
                  <a:pt x="76" y="154"/>
                </a:lnTo>
                <a:lnTo>
                  <a:pt x="160" y="17"/>
                </a:lnTo>
                <a:lnTo>
                  <a:pt x="116" y="0"/>
                </a:lnTo>
                <a:lnTo>
                  <a:pt x="116" y="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1" name="CustomShape 22"/>
          <p:cNvSpPr/>
          <p:nvPr/>
        </p:nvSpPr>
        <p:spPr>
          <a:xfrm>
            <a:off x="712800" y="5540400"/>
            <a:ext cx="510840" cy="942480"/>
          </a:xfrm>
          <a:custGeom>
            <a:avLst/>
            <a:gdLst/>
            <a:ahLst/>
            <a:rect l="l" t="t" r="r" b="b"/>
            <a:pathLst>
              <a:path w="642" h="1188">
                <a:moveTo>
                  <a:pt x="218" y="896"/>
                </a:moveTo>
                <a:lnTo>
                  <a:pt x="0" y="124"/>
                </a:lnTo>
                <a:lnTo>
                  <a:pt x="81" y="38"/>
                </a:lnTo>
                <a:lnTo>
                  <a:pt x="258" y="0"/>
                </a:lnTo>
                <a:lnTo>
                  <a:pt x="399" y="57"/>
                </a:lnTo>
                <a:lnTo>
                  <a:pt x="642" y="1188"/>
                </a:lnTo>
                <a:lnTo>
                  <a:pt x="555" y="1091"/>
                </a:lnTo>
                <a:lnTo>
                  <a:pt x="355" y="97"/>
                </a:lnTo>
                <a:lnTo>
                  <a:pt x="226" y="61"/>
                </a:lnTo>
                <a:lnTo>
                  <a:pt x="119" y="74"/>
                </a:lnTo>
                <a:lnTo>
                  <a:pt x="76" y="141"/>
                </a:lnTo>
                <a:lnTo>
                  <a:pt x="306" y="924"/>
                </a:lnTo>
                <a:lnTo>
                  <a:pt x="218" y="896"/>
                </a:lnTo>
                <a:lnTo>
                  <a:pt x="218" y="896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2" name="CustomShape 23"/>
          <p:cNvSpPr/>
          <p:nvPr/>
        </p:nvSpPr>
        <p:spPr>
          <a:xfrm>
            <a:off x="917640" y="5794200"/>
            <a:ext cx="151920" cy="399600"/>
          </a:xfrm>
          <a:custGeom>
            <a:avLst/>
            <a:gdLst/>
            <a:ahLst/>
            <a:rect l="l" t="t" r="r" b="b"/>
            <a:pathLst>
              <a:path w="192" h="504">
                <a:moveTo>
                  <a:pt x="0" y="27"/>
                </a:moveTo>
                <a:lnTo>
                  <a:pt x="76" y="194"/>
                </a:lnTo>
                <a:lnTo>
                  <a:pt x="113" y="318"/>
                </a:lnTo>
                <a:lnTo>
                  <a:pt x="116" y="504"/>
                </a:lnTo>
                <a:lnTo>
                  <a:pt x="192" y="504"/>
                </a:lnTo>
                <a:lnTo>
                  <a:pt x="187" y="360"/>
                </a:lnTo>
                <a:lnTo>
                  <a:pt x="162" y="208"/>
                </a:lnTo>
                <a:lnTo>
                  <a:pt x="99" y="59"/>
                </a:lnTo>
                <a:lnTo>
                  <a:pt x="63" y="0"/>
                </a:lnTo>
                <a:lnTo>
                  <a:pt x="0" y="27"/>
                </a:lnTo>
                <a:lnTo>
                  <a:pt x="0" y="27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3" name="CustomShape 24"/>
          <p:cNvSpPr/>
          <p:nvPr/>
        </p:nvSpPr>
        <p:spPr>
          <a:xfrm>
            <a:off x="520560" y="5762520"/>
            <a:ext cx="309240" cy="213840"/>
          </a:xfrm>
          <a:custGeom>
            <a:avLst/>
            <a:gdLst/>
            <a:ahLst/>
            <a:rect l="l" t="t" r="r" b="b"/>
            <a:pathLst>
              <a:path w="390" h="269">
                <a:moveTo>
                  <a:pt x="297" y="0"/>
                </a:moveTo>
                <a:lnTo>
                  <a:pt x="257" y="17"/>
                </a:lnTo>
                <a:lnTo>
                  <a:pt x="253" y="66"/>
                </a:lnTo>
                <a:lnTo>
                  <a:pt x="0" y="169"/>
                </a:lnTo>
                <a:lnTo>
                  <a:pt x="0" y="222"/>
                </a:lnTo>
                <a:lnTo>
                  <a:pt x="284" y="226"/>
                </a:lnTo>
                <a:lnTo>
                  <a:pt x="320" y="269"/>
                </a:lnTo>
                <a:lnTo>
                  <a:pt x="390" y="266"/>
                </a:lnTo>
                <a:lnTo>
                  <a:pt x="383" y="190"/>
                </a:lnTo>
                <a:lnTo>
                  <a:pt x="116" y="176"/>
                </a:lnTo>
                <a:lnTo>
                  <a:pt x="333" y="89"/>
                </a:lnTo>
                <a:lnTo>
                  <a:pt x="297" y="0"/>
                </a:lnTo>
                <a:lnTo>
                  <a:pt x="297" y="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4" name="CustomShape 25"/>
          <p:cNvSpPr/>
          <p:nvPr/>
        </p:nvSpPr>
        <p:spPr>
          <a:xfrm>
            <a:off x="1044720" y="5616720"/>
            <a:ext cx="747360" cy="336240"/>
          </a:xfrm>
          <a:custGeom>
            <a:avLst/>
            <a:gdLst/>
            <a:ahLst/>
            <a:rect l="l" t="t" r="r" b="b"/>
            <a:pathLst>
              <a:path w="941" h="424">
                <a:moveTo>
                  <a:pt x="0" y="131"/>
                </a:moveTo>
                <a:lnTo>
                  <a:pt x="863" y="0"/>
                </a:lnTo>
                <a:lnTo>
                  <a:pt x="926" y="78"/>
                </a:lnTo>
                <a:lnTo>
                  <a:pt x="941" y="181"/>
                </a:lnTo>
                <a:lnTo>
                  <a:pt x="903" y="282"/>
                </a:lnTo>
                <a:lnTo>
                  <a:pt x="57" y="424"/>
                </a:lnTo>
                <a:lnTo>
                  <a:pt x="53" y="384"/>
                </a:lnTo>
                <a:lnTo>
                  <a:pt x="863" y="242"/>
                </a:lnTo>
                <a:lnTo>
                  <a:pt x="893" y="145"/>
                </a:lnTo>
                <a:lnTo>
                  <a:pt x="840" y="57"/>
                </a:lnTo>
                <a:lnTo>
                  <a:pt x="0" y="185"/>
                </a:lnTo>
                <a:lnTo>
                  <a:pt x="0" y="131"/>
                </a:lnTo>
                <a:lnTo>
                  <a:pt x="0" y="131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5" name="CustomShape 26"/>
          <p:cNvSpPr/>
          <p:nvPr/>
        </p:nvSpPr>
        <p:spPr>
          <a:xfrm>
            <a:off x="1138320" y="5724360"/>
            <a:ext cx="388440" cy="136080"/>
          </a:xfrm>
          <a:custGeom>
            <a:avLst/>
            <a:gdLst/>
            <a:ahLst/>
            <a:rect l="l" t="t" r="r" b="b"/>
            <a:pathLst>
              <a:path w="488" h="173">
                <a:moveTo>
                  <a:pt x="0" y="126"/>
                </a:moveTo>
                <a:lnTo>
                  <a:pt x="66" y="173"/>
                </a:lnTo>
                <a:lnTo>
                  <a:pt x="222" y="166"/>
                </a:lnTo>
                <a:lnTo>
                  <a:pt x="418" y="116"/>
                </a:lnTo>
                <a:lnTo>
                  <a:pt x="488" y="42"/>
                </a:lnTo>
                <a:lnTo>
                  <a:pt x="443" y="2"/>
                </a:lnTo>
                <a:lnTo>
                  <a:pt x="253" y="0"/>
                </a:lnTo>
                <a:lnTo>
                  <a:pt x="110" y="12"/>
                </a:lnTo>
                <a:lnTo>
                  <a:pt x="15" y="76"/>
                </a:lnTo>
                <a:lnTo>
                  <a:pt x="112" y="95"/>
                </a:lnTo>
                <a:lnTo>
                  <a:pt x="275" y="53"/>
                </a:lnTo>
                <a:lnTo>
                  <a:pt x="416" y="53"/>
                </a:lnTo>
                <a:lnTo>
                  <a:pt x="268" y="110"/>
                </a:lnTo>
                <a:lnTo>
                  <a:pt x="142" y="126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6" name="CustomShape 27"/>
          <p:cNvSpPr/>
          <p:nvPr/>
        </p:nvSpPr>
        <p:spPr>
          <a:xfrm flipH="1">
            <a:off x="8679600" y="4159080"/>
            <a:ext cx="325080" cy="2265120"/>
          </a:xfrm>
          <a:custGeom>
            <a:avLst/>
            <a:gdLst/>
            <a:ahLst/>
            <a:rect l="l" t="t" r="r" b="b"/>
            <a:pathLst>
              <a:path w="772" h="3266">
                <a:moveTo>
                  <a:pt x="692" y="3156"/>
                </a:moveTo>
                <a:lnTo>
                  <a:pt x="380" y="2945"/>
                </a:lnTo>
                <a:lnTo>
                  <a:pt x="319" y="2783"/>
                </a:lnTo>
                <a:lnTo>
                  <a:pt x="371" y="2542"/>
                </a:lnTo>
                <a:lnTo>
                  <a:pt x="591" y="2251"/>
                </a:lnTo>
                <a:lnTo>
                  <a:pt x="641" y="2070"/>
                </a:lnTo>
                <a:lnTo>
                  <a:pt x="591" y="1948"/>
                </a:lnTo>
                <a:lnTo>
                  <a:pt x="401" y="1859"/>
                </a:lnTo>
                <a:lnTo>
                  <a:pt x="361" y="1747"/>
                </a:lnTo>
                <a:lnTo>
                  <a:pt x="430" y="1587"/>
                </a:lnTo>
                <a:lnTo>
                  <a:pt x="741" y="1156"/>
                </a:lnTo>
                <a:lnTo>
                  <a:pt x="772" y="945"/>
                </a:lnTo>
                <a:lnTo>
                  <a:pt x="692" y="713"/>
                </a:lnTo>
                <a:lnTo>
                  <a:pt x="430" y="603"/>
                </a:lnTo>
                <a:lnTo>
                  <a:pt x="200" y="422"/>
                </a:lnTo>
                <a:lnTo>
                  <a:pt x="0" y="0"/>
                </a:lnTo>
                <a:lnTo>
                  <a:pt x="29" y="382"/>
                </a:lnTo>
                <a:lnTo>
                  <a:pt x="179" y="612"/>
                </a:lnTo>
                <a:lnTo>
                  <a:pt x="380" y="753"/>
                </a:lnTo>
                <a:lnTo>
                  <a:pt x="601" y="833"/>
                </a:lnTo>
                <a:lnTo>
                  <a:pt x="612" y="1044"/>
                </a:lnTo>
                <a:lnTo>
                  <a:pt x="500" y="1266"/>
                </a:lnTo>
                <a:lnTo>
                  <a:pt x="240" y="1658"/>
                </a:lnTo>
                <a:lnTo>
                  <a:pt x="230" y="1909"/>
                </a:lnTo>
                <a:lnTo>
                  <a:pt x="471" y="2049"/>
                </a:lnTo>
                <a:lnTo>
                  <a:pt x="460" y="2180"/>
                </a:lnTo>
                <a:lnTo>
                  <a:pt x="249" y="2452"/>
                </a:lnTo>
                <a:lnTo>
                  <a:pt x="160" y="2713"/>
                </a:lnTo>
                <a:lnTo>
                  <a:pt x="240" y="2994"/>
                </a:lnTo>
                <a:lnTo>
                  <a:pt x="430" y="3144"/>
                </a:lnTo>
                <a:lnTo>
                  <a:pt x="671" y="3266"/>
                </a:lnTo>
                <a:lnTo>
                  <a:pt x="692" y="3156"/>
                </a:lnTo>
                <a:lnTo>
                  <a:pt x="692" y="3156"/>
                </a:lnTo>
                <a:close/>
              </a:path>
            </a:pathLst>
          </a:custGeom>
          <a:solidFill>
            <a:schemeClr val="folHlink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7" name="CustomShape 28"/>
          <p:cNvSpPr/>
          <p:nvPr/>
        </p:nvSpPr>
        <p:spPr>
          <a:xfrm flipH="1">
            <a:off x="8740080" y="2116080"/>
            <a:ext cx="325080" cy="2592000"/>
          </a:xfrm>
          <a:custGeom>
            <a:avLst/>
            <a:gdLst/>
            <a:ahLst/>
            <a:rect l="l" t="t" r="r" b="b"/>
            <a:pathLst>
              <a:path w="772" h="3266">
                <a:moveTo>
                  <a:pt x="692" y="3156"/>
                </a:moveTo>
                <a:lnTo>
                  <a:pt x="380" y="2945"/>
                </a:lnTo>
                <a:lnTo>
                  <a:pt x="319" y="2783"/>
                </a:lnTo>
                <a:lnTo>
                  <a:pt x="371" y="2542"/>
                </a:lnTo>
                <a:lnTo>
                  <a:pt x="591" y="2251"/>
                </a:lnTo>
                <a:lnTo>
                  <a:pt x="641" y="2070"/>
                </a:lnTo>
                <a:lnTo>
                  <a:pt x="591" y="1948"/>
                </a:lnTo>
                <a:lnTo>
                  <a:pt x="401" y="1859"/>
                </a:lnTo>
                <a:lnTo>
                  <a:pt x="361" y="1747"/>
                </a:lnTo>
                <a:lnTo>
                  <a:pt x="430" y="1587"/>
                </a:lnTo>
                <a:lnTo>
                  <a:pt x="741" y="1156"/>
                </a:lnTo>
                <a:lnTo>
                  <a:pt x="772" y="945"/>
                </a:lnTo>
                <a:lnTo>
                  <a:pt x="692" y="713"/>
                </a:lnTo>
                <a:lnTo>
                  <a:pt x="430" y="603"/>
                </a:lnTo>
                <a:lnTo>
                  <a:pt x="200" y="422"/>
                </a:lnTo>
                <a:lnTo>
                  <a:pt x="0" y="0"/>
                </a:lnTo>
                <a:lnTo>
                  <a:pt x="29" y="382"/>
                </a:lnTo>
                <a:lnTo>
                  <a:pt x="179" y="612"/>
                </a:lnTo>
                <a:lnTo>
                  <a:pt x="380" y="753"/>
                </a:lnTo>
                <a:lnTo>
                  <a:pt x="601" y="833"/>
                </a:lnTo>
                <a:lnTo>
                  <a:pt x="612" y="1044"/>
                </a:lnTo>
                <a:lnTo>
                  <a:pt x="500" y="1266"/>
                </a:lnTo>
                <a:lnTo>
                  <a:pt x="240" y="1658"/>
                </a:lnTo>
                <a:lnTo>
                  <a:pt x="230" y="1909"/>
                </a:lnTo>
                <a:lnTo>
                  <a:pt x="471" y="2049"/>
                </a:lnTo>
                <a:lnTo>
                  <a:pt x="460" y="2180"/>
                </a:lnTo>
                <a:lnTo>
                  <a:pt x="249" y="2452"/>
                </a:lnTo>
                <a:lnTo>
                  <a:pt x="160" y="2713"/>
                </a:lnTo>
                <a:lnTo>
                  <a:pt x="240" y="2994"/>
                </a:lnTo>
                <a:lnTo>
                  <a:pt x="430" y="3144"/>
                </a:lnTo>
                <a:lnTo>
                  <a:pt x="671" y="3266"/>
                </a:lnTo>
                <a:lnTo>
                  <a:pt x="692" y="3156"/>
                </a:lnTo>
                <a:lnTo>
                  <a:pt x="692" y="3156"/>
                </a:lnTo>
                <a:close/>
              </a:path>
            </a:pathLst>
          </a:custGeom>
          <a:solidFill>
            <a:schemeClr val="folHlink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8" name="CustomShape 29"/>
          <p:cNvSpPr/>
          <p:nvPr/>
        </p:nvSpPr>
        <p:spPr>
          <a:xfrm rot="18427200">
            <a:off x="8620200" y="1724040"/>
            <a:ext cx="97920" cy="456840"/>
          </a:xfrm>
          <a:custGeom>
            <a:avLst/>
            <a:gdLst/>
            <a:ahLst/>
            <a:rect l="l" t="t" r="r" b="b"/>
            <a:pathLst>
              <a:path w="245" h="806">
                <a:moveTo>
                  <a:pt x="123" y="9"/>
                </a:moveTo>
                <a:lnTo>
                  <a:pt x="131" y="342"/>
                </a:lnTo>
                <a:lnTo>
                  <a:pt x="0" y="806"/>
                </a:lnTo>
                <a:lnTo>
                  <a:pt x="79" y="789"/>
                </a:lnTo>
                <a:lnTo>
                  <a:pt x="218" y="376"/>
                </a:lnTo>
                <a:lnTo>
                  <a:pt x="245" y="0"/>
                </a:lnTo>
                <a:lnTo>
                  <a:pt x="123" y="9"/>
                </a:lnTo>
                <a:lnTo>
                  <a:pt x="123" y="9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29" name="CustomShape 30"/>
          <p:cNvSpPr/>
          <p:nvPr/>
        </p:nvSpPr>
        <p:spPr>
          <a:xfrm rot="18427200">
            <a:off x="7883280" y="112680"/>
            <a:ext cx="242640" cy="198000"/>
          </a:xfrm>
          <a:custGeom>
            <a:avLst/>
            <a:gdLst/>
            <a:ahLst/>
            <a:rect l="l" t="t" r="r" b="b"/>
            <a:pathLst>
              <a:path w="604" h="349">
                <a:moveTo>
                  <a:pt x="0" y="0"/>
                </a:moveTo>
                <a:lnTo>
                  <a:pt x="298" y="184"/>
                </a:lnTo>
                <a:lnTo>
                  <a:pt x="500" y="349"/>
                </a:lnTo>
                <a:lnTo>
                  <a:pt x="604" y="140"/>
                </a:lnTo>
                <a:lnTo>
                  <a:pt x="359" y="9"/>
                </a:lnTo>
                <a:lnTo>
                  <a:pt x="464" y="184"/>
                </a:lnTo>
                <a:lnTo>
                  <a:pt x="131" y="17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0" name="CustomShape 31"/>
          <p:cNvSpPr/>
          <p:nvPr/>
        </p:nvSpPr>
        <p:spPr>
          <a:xfrm rot="18427200">
            <a:off x="8013240" y="527040"/>
            <a:ext cx="426600" cy="694800"/>
          </a:xfrm>
          <a:custGeom>
            <a:avLst/>
            <a:gdLst/>
            <a:ahLst/>
            <a:rect l="l" t="t" r="r" b="b"/>
            <a:pathLst>
              <a:path w="1064" h="1230">
                <a:moveTo>
                  <a:pt x="741" y="129"/>
                </a:moveTo>
                <a:lnTo>
                  <a:pt x="485" y="352"/>
                </a:lnTo>
                <a:lnTo>
                  <a:pt x="163" y="762"/>
                </a:lnTo>
                <a:lnTo>
                  <a:pt x="0" y="1101"/>
                </a:lnTo>
                <a:lnTo>
                  <a:pt x="59" y="1230"/>
                </a:lnTo>
                <a:lnTo>
                  <a:pt x="262" y="1201"/>
                </a:lnTo>
                <a:lnTo>
                  <a:pt x="578" y="914"/>
                </a:lnTo>
                <a:lnTo>
                  <a:pt x="876" y="534"/>
                </a:lnTo>
                <a:lnTo>
                  <a:pt x="1034" y="270"/>
                </a:lnTo>
                <a:lnTo>
                  <a:pt x="1064" y="84"/>
                </a:lnTo>
                <a:lnTo>
                  <a:pt x="977" y="0"/>
                </a:lnTo>
                <a:lnTo>
                  <a:pt x="836" y="65"/>
                </a:lnTo>
                <a:lnTo>
                  <a:pt x="969" y="107"/>
                </a:lnTo>
                <a:lnTo>
                  <a:pt x="876" y="352"/>
                </a:lnTo>
                <a:lnTo>
                  <a:pt x="690" y="656"/>
                </a:lnTo>
                <a:lnTo>
                  <a:pt x="350" y="1008"/>
                </a:lnTo>
                <a:lnTo>
                  <a:pt x="116" y="1114"/>
                </a:lnTo>
                <a:lnTo>
                  <a:pt x="135" y="943"/>
                </a:lnTo>
                <a:lnTo>
                  <a:pt x="437" y="504"/>
                </a:lnTo>
                <a:lnTo>
                  <a:pt x="831" y="118"/>
                </a:lnTo>
                <a:lnTo>
                  <a:pt x="741" y="129"/>
                </a:lnTo>
                <a:lnTo>
                  <a:pt x="741" y="129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1" name="CustomShape 32"/>
          <p:cNvSpPr/>
          <p:nvPr/>
        </p:nvSpPr>
        <p:spPr>
          <a:xfrm rot="18427200">
            <a:off x="7711920" y="288720"/>
            <a:ext cx="801360" cy="1425240"/>
          </a:xfrm>
          <a:custGeom>
            <a:avLst/>
            <a:gdLst/>
            <a:ahLst/>
            <a:rect l="l" t="t" r="r" b="b"/>
            <a:pathLst>
              <a:path w="2002" h="2521">
                <a:moveTo>
                  <a:pt x="1941" y="0"/>
                </a:moveTo>
                <a:lnTo>
                  <a:pt x="0" y="2521"/>
                </a:lnTo>
                <a:lnTo>
                  <a:pt x="192" y="2450"/>
                </a:lnTo>
                <a:lnTo>
                  <a:pt x="2002" y="61"/>
                </a:lnTo>
                <a:lnTo>
                  <a:pt x="1941" y="0"/>
                </a:lnTo>
                <a:lnTo>
                  <a:pt x="1941" y="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2" name="CustomShape 33"/>
          <p:cNvSpPr/>
          <p:nvPr/>
        </p:nvSpPr>
        <p:spPr>
          <a:xfrm rot="18427200">
            <a:off x="7783560" y="-29880"/>
            <a:ext cx="1203120" cy="2133360"/>
          </a:xfrm>
          <a:custGeom>
            <a:avLst/>
            <a:gdLst/>
            <a:ahLst/>
            <a:rect l="l" t="t" r="r" b="b"/>
            <a:pathLst>
              <a:path w="3007" h="3771">
                <a:moveTo>
                  <a:pt x="95" y="2844"/>
                </a:moveTo>
                <a:lnTo>
                  <a:pt x="394" y="2834"/>
                </a:lnTo>
                <a:lnTo>
                  <a:pt x="821" y="3009"/>
                </a:lnTo>
                <a:lnTo>
                  <a:pt x="681" y="2817"/>
                </a:lnTo>
                <a:lnTo>
                  <a:pt x="367" y="2703"/>
                </a:lnTo>
                <a:lnTo>
                  <a:pt x="637" y="2720"/>
                </a:lnTo>
                <a:lnTo>
                  <a:pt x="979" y="2870"/>
                </a:lnTo>
                <a:lnTo>
                  <a:pt x="2859" y="420"/>
                </a:lnTo>
                <a:lnTo>
                  <a:pt x="2578" y="148"/>
                </a:lnTo>
                <a:lnTo>
                  <a:pt x="2308" y="0"/>
                </a:lnTo>
                <a:lnTo>
                  <a:pt x="2692" y="78"/>
                </a:lnTo>
                <a:lnTo>
                  <a:pt x="3007" y="428"/>
                </a:lnTo>
                <a:lnTo>
                  <a:pt x="831" y="3273"/>
                </a:lnTo>
                <a:lnTo>
                  <a:pt x="481" y="3412"/>
                </a:lnTo>
                <a:lnTo>
                  <a:pt x="105" y="3771"/>
                </a:lnTo>
                <a:lnTo>
                  <a:pt x="0" y="3667"/>
                </a:lnTo>
                <a:lnTo>
                  <a:pt x="131" y="3631"/>
                </a:lnTo>
                <a:lnTo>
                  <a:pt x="376" y="3385"/>
                </a:lnTo>
                <a:lnTo>
                  <a:pt x="165" y="3273"/>
                </a:lnTo>
                <a:lnTo>
                  <a:pt x="165" y="3176"/>
                </a:lnTo>
                <a:lnTo>
                  <a:pt x="411" y="3298"/>
                </a:lnTo>
                <a:lnTo>
                  <a:pt x="411" y="3186"/>
                </a:lnTo>
                <a:lnTo>
                  <a:pt x="603" y="3220"/>
                </a:lnTo>
                <a:lnTo>
                  <a:pt x="428" y="3079"/>
                </a:lnTo>
                <a:lnTo>
                  <a:pt x="629" y="3062"/>
                </a:lnTo>
                <a:lnTo>
                  <a:pt x="95" y="2844"/>
                </a:lnTo>
                <a:lnTo>
                  <a:pt x="95" y="2844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3" name="CustomShape 34"/>
          <p:cNvSpPr/>
          <p:nvPr/>
        </p:nvSpPr>
        <p:spPr>
          <a:xfrm rot="18427200">
            <a:off x="8408880" y="1423800"/>
            <a:ext cx="267840" cy="193320"/>
          </a:xfrm>
          <a:custGeom>
            <a:avLst/>
            <a:gdLst/>
            <a:ahLst/>
            <a:rect l="l" t="t" r="r" b="b"/>
            <a:pathLst>
              <a:path w="673" h="342">
                <a:moveTo>
                  <a:pt x="0" y="80"/>
                </a:moveTo>
                <a:lnTo>
                  <a:pt x="255" y="106"/>
                </a:lnTo>
                <a:lnTo>
                  <a:pt x="639" y="342"/>
                </a:lnTo>
                <a:lnTo>
                  <a:pt x="673" y="289"/>
                </a:lnTo>
                <a:lnTo>
                  <a:pt x="447" y="114"/>
                </a:lnTo>
                <a:lnTo>
                  <a:pt x="26" y="0"/>
                </a:lnTo>
                <a:lnTo>
                  <a:pt x="0" y="80"/>
                </a:lnTo>
                <a:lnTo>
                  <a:pt x="0" y="8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4" name="CustomShape 35"/>
          <p:cNvSpPr/>
          <p:nvPr/>
        </p:nvSpPr>
        <p:spPr>
          <a:xfrm rot="18427200">
            <a:off x="8338680" y="1279440"/>
            <a:ext cx="286920" cy="228240"/>
          </a:xfrm>
          <a:custGeom>
            <a:avLst/>
            <a:gdLst/>
            <a:ahLst/>
            <a:rect l="l" t="t" r="r" b="b"/>
            <a:pathLst>
              <a:path w="716" h="403">
                <a:moveTo>
                  <a:pt x="0" y="78"/>
                </a:moveTo>
                <a:lnTo>
                  <a:pt x="340" y="148"/>
                </a:lnTo>
                <a:lnTo>
                  <a:pt x="638" y="403"/>
                </a:lnTo>
                <a:lnTo>
                  <a:pt x="716" y="296"/>
                </a:lnTo>
                <a:lnTo>
                  <a:pt x="420" y="114"/>
                </a:lnTo>
                <a:lnTo>
                  <a:pt x="70" y="0"/>
                </a:lnTo>
                <a:lnTo>
                  <a:pt x="0" y="78"/>
                </a:lnTo>
                <a:lnTo>
                  <a:pt x="0" y="78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5" name="CustomShape 36"/>
          <p:cNvSpPr/>
          <p:nvPr/>
        </p:nvSpPr>
        <p:spPr>
          <a:xfrm rot="18427200">
            <a:off x="7913160" y="333360"/>
            <a:ext cx="286920" cy="232920"/>
          </a:xfrm>
          <a:custGeom>
            <a:avLst/>
            <a:gdLst/>
            <a:ahLst/>
            <a:rect l="l" t="t" r="r" b="b"/>
            <a:pathLst>
              <a:path w="717" h="411">
                <a:moveTo>
                  <a:pt x="0" y="78"/>
                </a:moveTo>
                <a:lnTo>
                  <a:pt x="316" y="139"/>
                </a:lnTo>
                <a:lnTo>
                  <a:pt x="649" y="411"/>
                </a:lnTo>
                <a:lnTo>
                  <a:pt x="717" y="314"/>
                </a:lnTo>
                <a:lnTo>
                  <a:pt x="394" y="87"/>
                </a:lnTo>
                <a:lnTo>
                  <a:pt x="54" y="0"/>
                </a:lnTo>
                <a:lnTo>
                  <a:pt x="0" y="78"/>
                </a:lnTo>
                <a:lnTo>
                  <a:pt x="0" y="78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6" name="CustomShape 37"/>
          <p:cNvSpPr/>
          <p:nvPr/>
        </p:nvSpPr>
        <p:spPr>
          <a:xfrm rot="18427200">
            <a:off x="7854840" y="225360"/>
            <a:ext cx="283680" cy="218880"/>
          </a:xfrm>
          <a:custGeom>
            <a:avLst/>
            <a:gdLst/>
            <a:ahLst/>
            <a:rect l="l" t="t" r="r" b="b"/>
            <a:pathLst>
              <a:path w="709" h="386">
                <a:moveTo>
                  <a:pt x="0" y="88"/>
                </a:moveTo>
                <a:lnTo>
                  <a:pt x="272" y="131"/>
                </a:lnTo>
                <a:lnTo>
                  <a:pt x="665" y="386"/>
                </a:lnTo>
                <a:lnTo>
                  <a:pt x="709" y="308"/>
                </a:lnTo>
                <a:lnTo>
                  <a:pt x="306" y="53"/>
                </a:lnTo>
                <a:lnTo>
                  <a:pt x="43" y="0"/>
                </a:lnTo>
                <a:lnTo>
                  <a:pt x="0" y="88"/>
                </a:lnTo>
                <a:lnTo>
                  <a:pt x="0" y="88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7" name="Line 38"/>
          <p:cNvSpPr/>
          <p:nvPr/>
        </p:nvSpPr>
        <p:spPr>
          <a:xfrm>
            <a:off x="7731000" y="133200"/>
            <a:ext cx="66600" cy="152280"/>
          </a:xfrm>
          <a:prstGeom prst="line">
            <a:avLst/>
          </a:prstGeom>
          <a:ln w="38160">
            <a:solidFill>
              <a:schemeClr val="accent2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38" name="PlaceHolder 39"/>
          <p:cNvSpPr>
            <a:spLocks noGrp="1"/>
          </p:cNvSpPr>
          <p:nvPr>
            <p:ph type="dt"/>
          </p:nvPr>
        </p:nvSpPr>
        <p:spPr>
          <a:xfrm>
            <a:off x="1371600" y="6248520"/>
            <a:ext cx="1904760" cy="456840"/>
          </a:xfrm>
          <a:prstGeom prst="rect">
            <a:avLst/>
          </a:prstGeom>
        </p:spPr>
        <p:txBody>
          <a:bodyPr/>
          <a:p>
            <a:pPr>
              <a:lnSpc>
                <a:spcPct val="100000"/>
              </a:lnSpc>
            </a:pPr>
            <a:fld id="{754489E1-EAE4-400D-A429-8C9167302AE9}" type="datetime">
              <a:rPr b="0"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3.12.18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39" name="PlaceHolder 40"/>
          <p:cNvSpPr>
            <a:spLocks noGrp="1"/>
          </p:cNvSpPr>
          <p:nvPr>
            <p:ph type="ftr"/>
          </p:nvPr>
        </p:nvSpPr>
        <p:spPr>
          <a:xfrm>
            <a:off x="3556080" y="6248520"/>
            <a:ext cx="2895120" cy="456840"/>
          </a:xfrm>
          <a:prstGeom prst="rect">
            <a:avLst/>
          </a:prstGeom>
        </p:spPr>
        <p:txBody>
          <a:bodyPr/>
          <a:p>
            <a:endParaRPr b="0" lang="ru-RU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0" name="PlaceHolder 41"/>
          <p:cNvSpPr>
            <a:spLocks noGrp="1"/>
          </p:cNvSpPr>
          <p:nvPr>
            <p:ph type="sldNum"/>
          </p:nvPr>
        </p:nvSpPr>
        <p:spPr>
          <a:xfrm>
            <a:off x="6718320" y="6248520"/>
            <a:ext cx="1904760" cy="456840"/>
          </a:xfrm>
          <a:prstGeom prst="rect">
            <a:avLst/>
          </a:prstGeom>
        </p:spPr>
        <p:txBody>
          <a:bodyPr/>
          <a:p>
            <a:pPr algn="r">
              <a:lnSpc>
                <a:spcPct val="100000"/>
              </a:lnSpc>
            </a:pPr>
            <a:fld id="{68C0B143-1927-4A5E-8A44-4C2055E2F06B}" type="slidenum">
              <a:rPr b="0"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41" name="PlaceHolder 42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Arial"/>
              </a:rPr>
              <a:t>Для правки текста заголовка щёлкните мышью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42" name="PlaceHolder 4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Второй уровень структуры</a:t>
            </a:r>
            <a:endParaRPr b="0" lang="ru-RU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Третий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lvl="3" marL="1728000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Четвёртый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lvl="4" marL="2160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lvl="5" marL="2592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lvl="6" marL="3024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CustomShape 1"/>
          <p:cNvSpPr/>
          <p:nvPr/>
        </p:nvSpPr>
        <p:spPr>
          <a:xfrm rot="18427200">
            <a:off x="7777800" y="-14760"/>
            <a:ext cx="1161720" cy="2084040"/>
          </a:xfrm>
          <a:custGeom>
            <a:avLst/>
            <a:gdLst/>
            <a:ahLst/>
            <a:rect l="l" t="t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8" name="CustomShape 2"/>
          <p:cNvSpPr/>
          <p:nvPr/>
        </p:nvSpPr>
        <p:spPr>
          <a:xfrm rot="18427200">
            <a:off x="7864920" y="24480"/>
            <a:ext cx="1164960" cy="2096640"/>
          </a:xfrm>
          <a:custGeom>
            <a:avLst/>
            <a:gdLst/>
            <a:ahLst/>
            <a:rect l="l" t="t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79" name="CustomShape 3"/>
          <p:cNvSpPr/>
          <p:nvPr/>
        </p:nvSpPr>
        <p:spPr>
          <a:xfrm rot="18427200">
            <a:off x="7830720" y="192240"/>
            <a:ext cx="1025280" cy="1571400"/>
          </a:xfrm>
          <a:custGeom>
            <a:avLst/>
            <a:gdLst/>
            <a:ahLst/>
            <a:rect l="l" t="t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0" name="CustomShape 4"/>
          <p:cNvSpPr/>
          <p:nvPr/>
        </p:nvSpPr>
        <p:spPr>
          <a:xfrm>
            <a:off x="38160" y="5564160"/>
            <a:ext cx="1728360" cy="1029960"/>
          </a:xfrm>
          <a:custGeom>
            <a:avLst/>
            <a:gdLst/>
            <a:ahLst/>
            <a:rect l="l" t="t" r="r" b="b"/>
            <a:pathLst>
              <a:path w="2177" h="1298">
                <a:moveTo>
                  <a:pt x="1587" y="1260"/>
                </a:moveTo>
                <a:lnTo>
                  <a:pt x="1420" y="1106"/>
                </a:lnTo>
                <a:lnTo>
                  <a:pt x="1331" y="477"/>
                </a:lnTo>
                <a:lnTo>
                  <a:pt x="2139" y="330"/>
                </a:lnTo>
                <a:lnTo>
                  <a:pt x="2177" y="203"/>
                </a:lnTo>
                <a:lnTo>
                  <a:pt x="2099" y="100"/>
                </a:lnTo>
                <a:lnTo>
                  <a:pt x="1276" y="211"/>
                </a:lnTo>
                <a:lnTo>
                  <a:pt x="1219" y="32"/>
                </a:lnTo>
                <a:lnTo>
                  <a:pt x="1085" y="0"/>
                </a:lnTo>
                <a:lnTo>
                  <a:pt x="958" y="28"/>
                </a:lnTo>
                <a:lnTo>
                  <a:pt x="888" y="106"/>
                </a:lnTo>
                <a:lnTo>
                  <a:pt x="937" y="285"/>
                </a:lnTo>
                <a:lnTo>
                  <a:pt x="660" y="441"/>
                </a:lnTo>
                <a:lnTo>
                  <a:pt x="983" y="473"/>
                </a:lnTo>
                <a:lnTo>
                  <a:pt x="1112" y="889"/>
                </a:lnTo>
                <a:lnTo>
                  <a:pt x="141" y="469"/>
                </a:lnTo>
                <a:lnTo>
                  <a:pt x="46" y="509"/>
                </a:lnTo>
                <a:lnTo>
                  <a:pt x="0" y="636"/>
                </a:lnTo>
                <a:lnTo>
                  <a:pt x="55" y="779"/>
                </a:lnTo>
                <a:lnTo>
                  <a:pt x="1139" y="1288"/>
                </a:lnTo>
                <a:lnTo>
                  <a:pt x="1378" y="1256"/>
                </a:lnTo>
                <a:lnTo>
                  <a:pt x="1570" y="1298"/>
                </a:lnTo>
                <a:lnTo>
                  <a:pt x="1587" y="1260"/>
                </a:lnTo>
                <a:lnTo>
                  <a:pt x="1587" y="1260"/>
                </a:lnTo>
                <a:close/>
              </a:path>
            </a:pathLst>
          </a:custGeom>
          <a:solidFill>
            <a:srgbClr val="f8f8f8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1" name="CustomShape 5"/>
          <p:cNvSpPr/>
          <p:nvPr/>
        </p:nvSpPr>
        <p:spPr>
          <a:xfrm>
            <a:off x="1622520" y="5686560"/>
            <a:ext cx="112320" cy="204480"/>
          </a:xfrm>
          <a:custGeom>
            <a:avLst/>
            <a:gdLst/>
            <a:ahLst/>
            <a:rect l="l" t="t" r="r" b="b"/>
            <a:pathLst>
              <a:path w="143" h="258">
                <a:moveTo>
                  <a:pt x="0" y="7"/>
                </a:moveTo>
                <a:lnTo>
                  <a:pt x="120" y="0"/>
                </a:lnTo>
                <a:lnTo>
                  <a:pt x="143" y="233"/>
                </a:lnTo>
                <a:lnTo>
                  <a:pt x="8" y="258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chemeClr val="accent1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2" name="CustomShape 6"/>
          <p:cNvSpPr/>
          <p:nvPr/>
        </p:nvSpPr>
        <p:spPr>
          <a:xfrm>
            <a:off x="31680" y="5991120"/>
            <a:ext cx="1257120" cy="650520"/>
          </a:xfrm>
          <a:custGeom>
            <a:avLst/>
            <a:gdLst/>
            <a:ahLst/>
            <a:rect l="l" t="t" r="r" b="b"/>
            <a:pathLst>
              <a:path w="1586" h="821">
                <a:moveTo>
                  <a:pt x="137" y="0"/>
                </a:moveTo>
                <a:lnTo>
                  <a:pt x="1331" y="519"/>
                </a:lnTo>
                <a:lnTo>
                  <a:pt x="1428" y="638"/>
                </a:lnTo>
                <a:lnTo>
                  <a:pt x="1586" y="792"/>
                </a:lnTo>
                <a:lnTo>
                  <a:pt x="1565" y="821"/>
                </a:lnTo>
                <a:lnTo>
                  <a:pt x="1350" y="787"/>
                </a:lnTo>
                <a:lnTo>
                  <a:pt x="1145" y="811"/>
                </a:lnTo>
                <a:lnTo>
                  <a:pt x="42" y="298"/>
                </a:lnTo>
                <a:lnTo>
                  <a:pt x="0" y="150"/>
                </a:lnTo>
                <a:lnTo>
                  <a:pt x="46" y="32"/>
                </a:lnTo>
                <a:lnTo>
                  <a:pt x="137" y="0"/>
                </a:lnTo>
                <a:lnTo>
                  <a:pt x="137" y="0"/>
                </a:lnTo>
                <a:close/>
              </a:path>
            </a:pathLst>
          </a:custGeom>
          <a:solidFill>
            <a:schemeClr val="tx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3" name="CustomShape 7"/>
          <p:cNvSpPr/>
          <p:nvPr/>
        </p:nvSpPr>
        <p:spPr>
          <a:xfrm>
            <a:off x="204840" y="6045120"/>
            <a:ext cx="833040" cy="593280"/>
          </a:xfrm>
          <a:custGeom>
            <a:avLst/>
            <a:gdLst/>
            <a:ahLst/>
            <a:rect l="l" t="t" r="r" b="b"/>
            <a:pathLst>
              <a:path w="1049" h="747">
                <a:moveTo>
                  <a:pt x="0" y="325"/>
                </a:moveTo>
                <a:lnTo>
                  <a:pt x="922" y="747"/>
                </a:lnTo>
                <a:lnTo>
                  <a:pt x="939" y="534"/>
                </a:lnTo>
                <a:lnTo>
                  <a:pt x="1049" y="422"/>
                </a:lnTo>
                <a:lnTo>
                  <a:pt x="78" y="0"/>
                </a:lnTo>
                <a:lnTo>
                  <a:pt x="0" y="127"/>
                </a:lnTo>
                <a:lnTo>
                  <a:pt x="0" y="325"/>
                </a:lnTo>
                <a:lnTo>
                  <a:pt x="0" y="325"/>
                </a:lnTo>
                <a:close/>
              </a:path>
            </a:pathLst>
          </a:custGeom>
          <a:solidFill>
            <a:schemeClr val="bg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4" name="CustomShape 8"/>
          <p:cNvSpPr/>
          <p:nvPr/>
        </p:nvSpPr>
        <p:spPr>
          <a:xfrm>
            <a:off x="770040" y="5607000"/>
            <a:ext cx="213840" cy="191880"/>
          </a:xfrm>
          <a:custGeom>
            <a:avLst/>
            <a:gdLst/>
            <a:ahLst/>
            <a:rect l="l" t="t" r="r" b="b"/>
            <a:pathLst>
              <a:path w="272" h="241">
                <a:moveTo>
                  <a:pt x="0" y="28"/>
                </a:moveTo>
                <a:lnTo>
                  <a:pt x="160" y="0"/>
                </a:lnTo>
                <a:lnTo>
                  <a:pt x="251" y="36"/>
                </a:lnTo>
                <a:lnTo>
                  <a:pt x="272" y="139"/>
                </a:lnTo>
                <a:lnTo>
                  <a:pt x="164" y="146"/>
                </a:lnTo>
                <a:lnTo>
                  <a:pt x="32" y="241"/>
                </a:lnTo>
                <a:lnTo>
                  <a:pt x="0" y="28"/>
                </a:lnTo>
                <a:lnTo>
                  <a:pt x="0" y="28"/>
                </a:lnTo>
                <a:close/>
              </a:path>
            </a:pathLst>
          </a:custGeom>
          <a:solidFill>
            <a:schemeClr val="hlink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5" name="CustomShape 9"/>
          <p:cNvSpPr/>
          <p:nvPr/>
        </p:nvSpPr>
        <p:spPr>
          <a:xfrm>
            <a:off x="1017720" y="6608880"/>
            <a:ext cx="120240" cy="177480"/>
          </a:xfrm>
          <a:custGeom>
            <a:avLst/>
            <a:gdLst/>
            <a:ahLst/>
            <a:rect l="l" t="t" r="r" b="b"/>
            <a:pathLst>
              <a:path w="152" h="224">
                <a:moveTo>
                  <a:pt x="152" y="4"/>
                </a:moveTo>
                <a:lnTo>
                  <a:pt x="152" y="224"/>
                </a:lnTo>
                <a:lnTo>
                  <a:pt x="0" y="8"/>
                </a:lnTo>
                <a:lnTo>
                  <a:pt x="72" y="0"/>
                </a:lnTo>
                <a:lnTo>
                  <a:pt x="152" y="4"/>
                </a:lnTo>
                <a:lnTo>
                  <a:pt x="152" y="4"/>
                </a:lnTo>
                <a:close/>
              </a:path>
            </a:pathLst>
          </a:custGeom>
          <a:solidFill>
            <a:schemeClr val="hlink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6" name="CustomShape 10"/>
          <p:cNvSpPr/>
          <p:nvPr/>
        </p:nvSpPr>
        <p:spPr>
          <a:xfrm>
            <a:off x="800280" y="5726160"/>
            <a:ext cx="306000" cy="607680"/>
          </a:xfrm>
          <a:custGeom>
            <a:avLst/>
            <a:gdLst/>
            <a:ahLst/>
            <a:rect l="l" t="t" r="r" b="b"/>
            <a:pathLst>
              <a:path w="386" h="764">
                <a:moveTo>
                  <a:pt x="0" y="80"/>
                </a:moveTo>
                <a:lnTo>
                  <a:pt x="87" y="0"/>
                </a:lnTo>
                <a:lnTo>
                  <a:pt x="232" y="6"/>
                </a:lnTo>
                <a:lnTo>
                  <a:pt x="386" y="764"/>
                </a:lnTo>
                <a:lnTo>
                  <a:pt x="279" y="720"/>
                </a:lnTo>
                <a:lnTo>
                  <a:pt x="152" y="677"/>
                </a:lnTo>
                <a:lnTo>
                  <a:pt x="0" y="80"/>
                </a:lnTo>
                <a:lnTo>
                  <a:pt x="0" y="80"/>
                </a:lnTo>
                <a:close/>
              </a:path>
            </a:pathLst>
          </a:custGeom>
          <a:solidFill>
            <a:schemeClr val="bg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7" name="CustomShape 11"/>
          <p:cNvSpPr/>
          <p:nvPr/>
        </p:nvSpPr>
        <p:spPr>
          <a:xfrm>
            <a:off x="1060560" y="5699160"/>
            <a:ext cx="577440" cy="275760"/>
          </a:xfrm>
          <a:custGeom>
            <a:avLst/>
            <a:gdLst/>
            <a:ahLst/>
            <a:rect l="l" t="t" r="r" b="b"/>
            <a:pathLst>
              <a:path w="728" h="348">
                <a:moveTo>
                  <a:pt x="692" y="0"/>
                </a:moveTo>
                <a:lnTo>
                  <a:pt x="0" y="106"/>
                </a:lnTo>
                <a:lnTo>
                  <a:pt x="28" y="348"/>
                </a:lnTo>
                <a:lnTo>
                  <a:pt x="715" y="237"/>
                </a:lnTo>
                <a:lnTo>
                  <a:pt x="728" y="43"/>
                </a:lnTo>
                <a:lnTo>
                  <a:pt x="692" y="0"/>
                </a:lnTo>
                <a:lnTo>
                  <a:pt x="692" y="0"/>
                </a:lnTo>
                <a:close/>
              </a:path>
            </a:pathLst>
          </a:custGeom>
          <a:solidFill>
            <a:schemeClr val="bg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8" name="CustomShape 12"/>
          <p:cNvSpPr/>
          <p:nvPr/>
        </p:nvSpPr>
        <p:spPr>
          <a:xfrm>
            <a:off x="550800" y="5862600"/>
            <a:ext cx="247320" cy="105840"/>
          </a:xfrm>
          <a:custGeom>
            <a:avLst/>
            <a:gdLst/>
            <a:ahLst/>
            <a:rect l="l" t="t" r="r" b="b"/>
            <a:pathLst>
              <a:path w="312" h="135">
                <a:moveTo>
                  <a:pt x="272" y="0"/>
                </a:moveTo>
                <a:lnTo>
                  <a:pt x="0" y="78"/>
                </a:lnTo>
                <a:lnTo>
                  <a:pt x="312" y="135"/>
                </a:lnTo>
                <a:lnTo>
                  <a:pt x="272" y="0"/>
                </a:lnTo>
                <a:lnTo>
                  <a:pt x="272" y="0"/>
                </a:lnTo>
                <a:close/>
              </a:path>
            </a:pathLst>
          </a:custGeom>
          <a:solidFill>
            <a:schemeClr val="accent1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9" name="CustomShape 13"/>
          <p:cNvSpPr/>
          <p:nvPr/>
        </p:nvSpPr>
        <p:spPr>
          <a:xfrm>
            <a:off x="792000" y="5694480"/>
            <a:ext cx="248760" cy="137880"/>
          </a:xfrm>
          <a:custGeom>
            <a:avLst/>
            <a:gdLst/>
            <a:ahLst/>
            <a:rect l="l" t="t" r="r" b="b"/>
            <a:pathLst>
              <a:path w="313" h="175">
                <a:moveTo>
                  <a:pt x="0" y="107"/>
                </a:moveTo>
                <a:lnTo>
                  <a:pt x="114" y="10"/>
                </a:lnTo>
                <a:lnTo>
                  <a:pt x="213" y="0"/>
                </a:lnTo>
                <a:lnTo>
                  <a:pt x="292" y="27"/>
                </a:lnTo>
                <a:lnTo>
                  <a:pt x="313" y="91"/>
                </a:lnTo>
                <a:lnTo>
                  <a:pt x="167" y="67"/>
                </a:lnTo>
                <a:lnTo>
                  <a:pt x="74" y="101"/>
                </a:lnTo>
                <a:lnTo>
                  <a:pt x="13" y="175"/>
                </a:lnTo>
                <a:lnTo>
                  <a:pt x="0" y="107"/>
                </a:lnTo>
                <a:lnTo>
                  <a:pt x="0" y="107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0" name="CustomShape 14"/>
          <p:cNvSpPr/>
          <p:nvPr/>
        </p:nvSpPr>
        <p:spPr>
          <a:xfrm>
            <a:off x="1009800" y="6567480"/>
            <a:ext cx="182160" cy="210600"/>
          </a:xfrm>
          <a:custGeom>
            <a:avLst/>
            <a:gdLst/>
            <a:ahLst/>
            <a:rect l="l" t="t" r="r" b="b"/>
            <a:pathLst>
              <a:path w="230" h="266">
                <a:moveTo>
                  <a:pt x="0" y="40"/>
                </a:moveTo>
                <a:lnTo>
                  <a:pt x="160" y="266"/>
                </a:lnTo>
                <a:lnTo>
                  <a:pt x="230" y="251"/>
                </a:lnTo>
                <a:lnTo>
                  <a:pt x="223" y="17"/>
                </a:lnTo>
                <a:lnTo>
                  <a:pt x="166" y="0"/>
                </a:lnTo>
                <a:lnTo>
                  <a:pt x="179" y="197"/>
                </a:lnTo>
                <a:lnTo>
                  <a:pt x="71" y="4"/>
                </a:lnTo>
                <a:lnTo>
                  <a:pt x="0" y="40"/>
                </a:lnTo>
                <a:lnTo>
                  <a:pt x="0" y="4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1" name="CustomShape 15"/>
          <p:cNvSpPr/>
          <p:nvPr/>
        </p:nvSpPr>
        <p:spPr>
          <a:xfrm>
            <a:off x="1593720" y="5654520"/>
            <a:ext cx="68040" cy="185400"/>
          </a:xfrm>
          <a:custGeom>
            <a:avLst/>
            <a:gdLst/>
            <a:ahLst/>
            <a:rect l="l" t="t" r="r" b="b"/>
            <a:pathLst>
              <a:path w="87" h="234">
                <a:moveTo>
                  <a:pt x="0" y="19"/>
                </a:moveTo>
                <a:lnTo>
                  <a:pt x="36" y="93"/>
                </a:lnTo>
                <a:lnTo>
                  <a:pt x="44" y="154"/>
                </a:lnTo>
                <a:lnTo>
                  <a:pt x="27" y="234"/>
                </a:lnTo>
                <a:lnTo>
                  <a:pt x="80" y="220"/>
                </a:lnTo>
                <a:lnTo>
                  <a:pt x="87" y="116"/>
                </a:lnTo>
                <a:lnTo>
                  <a:pt x="46" y="0"/>
                </a:lnTo>
                <a:lnTo>
                  <a:pt x="0" y="19"/>
                </a:lnTo>
                <a:lnTo>
                  <a:pt x="0" y="19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2" name="CustomShape 16"/>
          <p:cNvSpPr/>
          <p:nvPr/>
        </p:nvSpPr>
        <p:spPr>
          <a:xfrm>
            <a:off x="120600" y="5924520"/>
            <a:ext cx="944280" cy="396360"/>
          </a:xfrm>
          <a:custGeom>
            <a:avLst/>
            <a:gdLst/>
            <a:ahLst/>
            <a:rect l="l" t="t" r="r" b="b"/>
            <a:pathLst>
              <a:path w="1190" h="500">
                <a:moveTo>
                  <a:pt x="100" y="0"/>
                </a:moveTo>
                <a:lnTo>
                  <a:pt x="1190" y="490"/>
                </a:lnTo>
                <a:lnTo>
                  <a:pt x="1076" y="500"/>
                </a:lnTo>
                <a:lnTo>
                  <a:pt x="0" y="27"/>
                </a:lnTo>
                <a:lnTo>
                  <a:pt x="100" y="0"/>
                </a:lnTo>
                <a:lnTo>
                  <a:pt x="100" y="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3" name="CustomShape 17"/>
          <p:cNvSpPr/>
          <p:nvPr/>
        </p:nvSpPr>
        <p:spPr>
          <a:xfrm>
            <a:off x="412920" y="6168960"/>
            <a:ext cx="387000" cy="234720"/>
          </a:xfrm>
          <a:custGeom>
            <a:avLst/>
            <a:gdLst/>
            <a:ahLst/>
            <a:rect l="l" t="t" r="r" b="b"/>
            <a:pathLst>
              <a:path w="489" h="296">
                <a:moveTo>
                  <a:pt x="14" y="34"/>
                </a:moveTo>
                <a:lnTo>
                  <a:pt x="160" y="66"/>
                </a:lnTo>
                <a:lnTo>
                  <a:pt x="324" y="137"/>
                </a:lnTo>
                <a:lnTo>
                  <a:pt x="440" y="243"/>
                </a:lnTo>
                <a:lnTo>
                  <a:pt x="326" y="230"/>
                </a:lnTo>
                <a:lnTo>
                  <a:pt x="139" y="146"/>
                </a:lnTo>
                <a:lnTo>
                  <a:pt x="50" y="80"/>
                </a:lnTo>
                <a:lnTo>
                  <a:pt x="107" y="163"/>
                </a:lnTo>
                <a:lnTo>
                  <a:pt x="272" y="270"/>
                </a:lnTo>
                <a:lnTo>
                  <a:pt x="466" y="296"/>
                </a:lnTo>
                <a:lnTo>
                  <a:pt x="489" y="224"/>
                </a:lnTo>
                <a:lnTo>
                  <a:pt x="394" y="120"/>
                </a:lnTo>
                <a:lnTo>
                  <a:pt x="170" y="17"/>
                </a:lnTo>
                <a:lnTo>
                  <a:pt x="0" y="0"/>
                </a:lnTo>
                <a:lnTo>
                  <a:pt x="14" y="34"/>
                </a:lnTo>
                <a:lnTo>
                  <a:pt x="14" y="34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4" name="CustomShape 18"/>
          <p:cNvSpPr/>
          <p:nvPr/>
        </p:nvSpPr>
        <p:spPr>
          <a:xfrm>
            <a:off x="896760" y="5842080"/>
            <a:ext cx="169560" cy="377640"/>
          </a:xfrm>
          <a:custGeom>
            <a:avLst/>
            <a:gdLst/>
            <a:ahLst/>
            <a:rect l="l" t="t" r="r" b="b"/>
            <a:pathLst>
              <a:path w="213" h="478">
                <a:moveTo>
                  <a:pt x="24" y="0"/>
                </a:moveTo>
                <a:lnTo>
                  <a:pt x="91" y="25"/>
                </a:lnTo>
                <a:lnTo>
                  <a:pt x="80" y="192"/>
                </a:lnTo>
                <a:lnTo>
                  <a:pt x="106" y="327"/>
                </a:lnTo>
                <a:lnTo>
                  <a:pt x="213" y="451"/>
                </a:lnTo>
                <a:lnTo>
                  <a:pt x="97" y="478"/>
                </a:lnTo>
                <a:lnTo>
                  <a:pt x="30" y="344"/>
                </a:lnTo>
                <a:lnTo>
                  <a:pt x="0" y="57"/>
                </a:lnTo>
                <a:lnTo>
                  <a:pt x="24" y="0"/>
                </a:lnTo>
                <a:lnTo>
                  <a:pt x="24" y="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5" name="CustomShape 19"/>
          <p:cNvSpPr/>
          <p:nvPr/>
        </p:nvSpPr>
        <p:spPr>
          <a:xfrm>
            <a:off x="1062000" y="6426360"/>
            <a:ext cx="118800" cy="137880"/>
          </a:xfrm>
          <a:custGeom>
            <a:avLst/>
            <a:gdLst/>
            <a:ahLst/>
            <a:rect l="l" t="t" r="r" b="b"/>
            <a:pathLst>
              <a:path w="150" h="173">
                <a:moveTo>
                  <a:pt x="110" y="0"/>
                </a:moveTo>
                <a:lnTo>
                  <a:pt x="40" y="66"/>
                </a:lnTo>
                <a:lnTo>
                  <a:pt x="0" y="173"/>
                </a:lnTo>
                <a:lnTo>
                  <a:pt x="80" y="160"/>
                </a:lnTo>
                <a:lnTo>
                  <a:pt x="103" y="84"/>
                </a:lnTo>
                <a:lnTo>
                  <a:pt x="150" y="27"/>
                </a:lnTo>
                <a:lnTo>
                  <a:pt x="110" y="0"/>
                </a:lnTo>
                <a:lnTo>
                  <a:pt x="110" y="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6" name="CustomShape 20"/>
          <p:cNvSpPr/>
          <p:nvPr/>
        </p:nvSpPr>
        <p:spPr>
          <a:xfrm>
            <a:off x="7920" y="5918040"/>
            <a:ext cx="1336320" cy="698040"/>
          </a:xfrm>
          <a:custGeom>
            <a:avLst/>
            <a:gdLst/>
            <a:ahLst/>
            <a:rect l="l" t="t" r="r" b="b"/>
            <a:pathLst>
              <a:path w="1684" h="880">
                <a:moveTo>
                  <a:pt x="156" y="0"/>
                </a:moveTo>
                <a:lnTo>
                  <a:pt x="63" y="52"/>
                </a:lnTo>
                <a:lnTo>
                  <a:pt x="0" y="208"/>
                </a:lnTo>
                <a:lnTo>
                  <a:pt x="67" y="358"/>
                </a:lnTo>
                <a:lnTo>
                  <a:pt x="1182" y="867"/>
                </a:lnTo>
                <a:lnTo>
                  <a:pt x="1422" y="835"/>
                </a:lnTo>
                <a:lnTo>
                  <a:pt x="1616" y="880"/>
                </a:lnTo>
                <a:lnTo>
                  <a:pt x="1684" y="808"/>
                </a:lnTo>
                <a:lnTo>
                  <a:pt x="1502" y="664"/>
                </a:lnTo>
                <a:lnTo>
                  <a:pt x="1428" y="512"/>
                </a:lnTo>
                <a:lnTo>
                  <a:pt x="1369" y="527"/>
                </a:lnTo>
                <a:lnTo>
                  <a:pt x="1439" y="664"/>
                </a:lnTo>
                <a:lnTo>
                  <a:pt x="1578" y="810"/>
                </a:lnTo>
                <a:lnTo>
                  <a:pt x="1413" y="787"/>
                </a:lnTo>
                <a:lnTo>
                  <a:pt x="1219" y="814"/>
                </a:lnTo>
                <a:lnTo>
                  <a:pt x="1255" y="650"/>
                </a:lnTo>
                <a:lnTo>
                  <a:pt x="1338" y="538"/>
                </a:lnTo>
                <a:lnTo>
                  <a:pt x="1241" y="552"/>
                </a:lnTo>
                <a:lnTo>
                  <a:pt x="1165" y="658"/>
                </a:lnTo>
                <a:lnTo>
                  <a:pt x="1139" y="791"/>
                </a:lnTo>
                <a:lnTo>
                  <a:pt x="107" y="310"/>
                </a:lnTo>
                <a:lnTo>
                  <a:pt x="80" y="215"/>
                </a:lnTo>
                <a:lnTo>
                  <a:pt x="103" y="95"/>
                </a:lnTo>
                <a:lnTo>
                  <a:pt x="217" y="0"/>
                </a:lnTo>
                <a:lnTo>
                  <a:pt x="156" y="0"/>
                </a:lnTo>
                <a:lnTo>
                  <a:pt x="156" y="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7" name="CustomShape 21"/>
          <p:cNvSpPr/>
          <p:nvPr/>
        </p:nvSpPr>
        <p:spPr>
          <a:xfrm>
            <a:off x="168120" y="5985000"/>
            <a:ext cx="126720" cy="264600"/>
          </a:xfrm>
          <a:custGeom>
            <a:avLst/>
            <a:gdLst/>
            <a:ahLst/>
            <a:rect l="l" t="t" r="r" b="b"/>
            <a:pathLst>
              <a:path w="160" h="335">
                <a:moveTo>
                  <a:pt x="116" y="0"/>
                </a:moveTo>
                <a:lnTo>
                  <a:pt x="19" y="106"/>
                </a:lnTo>
                <a:lnTo>
                  <a:pt x="0" y="230"/>
                </a:lnTo>
                <a:lnTo>
                  <a:pt x="33" y="314"/>
                </a:lnTo>
                <a:lnTo>
                  <a:pt x="94" y="335"/>
                </a:lnTo>
                <a:lnTo>
                  <a:pt x="76" y="154"/>
                </a:lnTo>
                <a:lnTo>
                  <a:pt x="160" y="17"/>
                </a:lnTo>
                <a:lnTo>
                  <a:pt x="116" y="0"/>
                </a:lnTo>
                <a:lnTo>
                  <a:pt x="116" y="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8" name="CustomShape 22"/>
          <p:cNvSpPr/>
          <p:nvPr/>
        </p:nvSpPr>
        <p:spPr>
          <a:xfrm>
            <a:off x="712800" y="5540400"/>
            <a:ext cx="510840" cy="942480"/>
          </a:xfrm>
          <a:custGeom>
            <a:avLst/>
            <a:gdLst/>
            <a:ahLst/>
            <a:rect l="l" t="t" r="r" b="b"/>
            <a:pathLst>
              <a:path w="642" h="1188">
                <a:moveTo>
                  <a:pt x="218" y="896"/>
                </a:moveTo>
                <a:lnTo>
                  <a:pt x="0" y="124"/>
                </a:lnTo>
                <a:lnTo>
                  <a:pt x="81" y="38"/>
                </a:lnTo>
                <a:lnTo>
                  <a:pt x="258" y="0"/>
                </a:lnTo>
                <a:lnTo>
                  <a:pt x="399" y="57"/>
                </a:lnTo>
                <a:lnTo>
                  <a:pt x="642" y="1188"/>
                </a:lnTo>
                <a:lnTo>
                  <a:pt x="555" y="1091"/>
                </a:lnTo>
                <a:lnTo>
                  <a:pt x="355" y="97"/>
                </a:lnTo>
                <a:lnTo>
                  <a:pt x="226" y="61"/>
                </a:lnTo>
                <a:lnTo>
                  <a:pt x="119" y="74"/>
                </a:lnTo>
                <a:lnTo>
                  <a:pt x="76" y="141"/>
                </a:lnTo>
                <a:lnTo>
                  <a:pt x="306" y="924"/>
                </a:lnTo>
                <a:lnTo>
                  <a:pt x="218" y="896"/>
                </a:lnTo>
                <a:lnTo>
                  <a:pt x="218" y="896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9" name="CustomShape 23"/>
          <p:cNvSpPr/>
          <p:nvPr/>
        </p:nvSpPr>
        <p:spPr>
          <a:xfrm>
            <a:off x="917640" y="5794200"/>
            <a:ext cx="151920" cy="399600"/>
          </a:xfrm>
          <a:custGeom>
            <a:avLst/>
            <a:gdLst/>
            <a:ahLst/>
            <a:rect l="l" t="t" r="r" b="b"/>
            <a:pathLst>
              <a:path w="192" h="504">
                <a:moveTo>
                  <a:pt x="0" y="27"/>
                </a:moveTo>
                <a:lnTo>
                  <a:pt x="76" y="194"/>
                </a:lnTo>
                <a:lnTo>
                  <a:pt x="113" y="318"/>
                </a:lnTo>
                <a:lnTo>
                  <a:pt x="116" y="504"/>
                </a:lnTo>
                <a:lnTo>
                  <a:pt x="192" y="504"/>
                </a:lnTo>
                <a:lnTo>
                  <a:pt x="187" y="360"/>
                </a:lnTo>
                <a:lnTo>
                  <a:pt x="162" y="208"/>
                </a:lnTo>
                <a:lnTo>
                  <a:pt x="99" y="59"/>
                </a:lnTo>
                <a:lnTo>
                  <a:pt x="63" y="0"/>
                </a:lnTo>
                <a:lnTo>
                  <a:pt x="0" y="27"/>
                </a:lnTo>
                <a:lnTo>
                  <a:pt x="0" y="27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0" name="CustomShape 24"/>
          <p:cNvSpPr/>
          <p:nvPr/>
        </p:nvSpPr>
        <p:spPr>
          <a:xfrm>
            <a:off x="520560" y="5762520"/>
            <a:ext cx="309240" cy="213840"/>
          </a:xfrm>
          <a:custGeom>
            <a:avLst/>
            <a:gdLst/>
            <a:ahLst/>
            <a:rect l="l" t="t" r="r" b="b"/>
            <a:pathLst>
              <a:path w="390" h="269">
                <a:moveTo>
                  <a:pt x="297" y="0"/>
                </a:moveTo>
                <a:lnTo>
                  <a:pt x="257" y="17"/>
                </a:lnTo>
                <a:lnTo>
                  <a:pt x="253" y="66"/>
                </a:lnTo>
                <a:lnTo>
                  <a:pt x="0" y="169"/>
                </a:lnTo>
                <a:lnTo>
                  <a:pt x="0" y="222"/>
                </a:lnTo>
                <a:lnTo>
                  <a:pt x="284" y="226"/>
                </a:lnTo>
                <a:lnTo>
                  <a:pt x="320" y="269"/>
                </a:lnTo>
                <a:lnTo>
                  <a:pt x="390" y="266"/>
                </a:lnTo>
                <a:lnTo>
                  <a:pt x="383" y="190"/>
                </a:lnTo>
                <a:lnTo>
                  <a:pt x="116" y="176"/>
                </a:lnTo>
                <a:lnTo>
                  <a:pt x="333" y="89"/>
                </a:lnTo>
                <a:lnTo>
                  <a:pt x="297" y="0"/>
                </a:lnTo>
                <a:lnTo>
                  <a:pt x="297" y="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1" name="CustomShape 25"/>
          <p:cNvSpPr/>
          <p:nvPr/>
        </p:nvSpPr>
        <p:spPr>
          <a:xfrm>
            <a:off x="1044720" y="5616720"/>
            <a:ext cx="747360" cy="336240"/>
          </a:xfrm>
          <a:custGeom>
            <a:avLst/>
            <a:gdLst/>
            <a:ahLst/>
            <a:rect l="l" t="t" r="r" b="b"/>
            <a:pathLst>
              <a:path w="941" h="424">
                <a:moveTo>
                  <a:pt x="0" y="131"/>
                </a:moveTo>
                <a:lnTo>
                  <a:pt x="863" y="0"/>
                </a:lnTo>
                <a:lnTo>
                  <a:pt x="926" y="78"/>
                </a:lnTo>
                <a:lnTo>
                  <a:pt x="941" y="181"/>
                </a:lnTo>
                <a:lnTo>
                  <a:pt x="903" y="282"/>
                </a:lnTo>
                <a:lnTo>
                  <a:pt x="57" y="424"/>
                </a:lnTo>
                <a:lnTo>
                  <a:pt x="53" y="384"/>
                </a:lnTo>
                <a:lnTo>
                  <a:pt x="863" y="242"/>
                </a:lnTo>
                <a:lnTo>
                  <a:pt x="893" y="145"/>
                </a:lnTo>
                <a:lnTo>
                  <a:pt x="840" y="57"/>
                </a:lnTo>
                <a:lnTo>
                  <a:pt x="0" y="185"/>
                </a:lnTo>
                <a:lnTo>
                  <a:pt x="0" y="131"/>
                </a:lnTo>
                <a:lnTo>
                  <a:pt x="0" y="131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2" name="CustomShape 26"/>
          <p:cNvSpPr/>
          <p:nvPr/>
        </p:nvSpPr>
        <p:spPr>
          <a:xfrm>
            <a:off x="1138320" y="5724360"/>
            <a:ext cx="388440" cy="136080"/>
          </a:xfrm>
          <a:custGeom>
            <a:avLst/>
            <a:gdLst/>
            <a:ahLst/>
            <a:rect l="l" t="t" r="r" b="b"/>
            <a:pathLst>
              <a:path w="488" h="173">
                <a:moveTo>
                  <a:pt x="0" y="126"/>
                </a:moveTo>
                <a:lnTo>
                  <a:pt x="66" y="173"/>
                </a:lnTo>
                <a:lnTo>
                  <a:pt x="222" y="166"/>
                </a:lnTo>
                <a:lnTo>
                  <a:pt x="418" y="116"/>
                </a:lnTo>
                <a:lnTo>
                  <a:pt x="488" y="42"/>
                </a:lnTo>
                <a:lnTo>
                  <a:pt x="443" y="2"/>
                </a:lnTo>
                <a:lnTo>
                  <a:pt x="253" y="0"/>
                </a:lnTo>
                <a:lnTo>
                  <a:pt x="110" y="12"/>
                </a:lnTo>
                <a:lnTo>
                  <a:pt x="15" y="76"/>
                </a:lnTo>
                <a:lnTo>
                  <a:pt x="112" y="95"/>
                </a:lnTo>
                <a:lnTo>
                  <a:pt x="275" y="53"/>
                </a:lnTo>
                <a:lnTo>
                  <a:pt x="416" y="53"/>
                </a:lnTo>
                <a:lnTo>
                  <a:pt x="268" y="110"/>
                </a:lnTo>
                <a:lnTo>
                  <a:pt x="142" y="126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3" name="CustomShape 27"/>
          <p:cNvSpPr/>
          <p:nvPr/>
        </p:nvSpPr>
        <p:spPr>
          <a:xfrm flipH="1">
            <a:off x="8679600" y="4159080"/>
            <a:ext cx="325080" cy="2265120"/>
          </a:xfrm>
          <a:custGeom>
            <a:avLst/>
            <a:gdLst/>
            <a:ahLst/>
            <a:rect l="l" t="t" r="r" b="b"/>
            <a:pathLst>
              <a:path w="772" h="3266">
                <a:moveTo>
                  <a:pt x="692" y="3156"/>
                </a:moveTo>
                <a:lnTo>
                  <a:pt x="380" y="2945"/>
                </a:lnTo>
                <a:lnTo>
                  <a:pt x="319" y="2783"/>
                </a:lnTo>
                <a:lnTo>
                  <a:pt x="371" y="2542"/>
                </a:lnTo>
                <a:lnTo>
                  <a:pt x="591" y="2251"/>
                </a:lnTo>
                <a:lnTo>
                  <a:pt x="641" y="2070"/>
                </a:lnTo>
                <a:lnTo>
                  <a:pt x="591" y="1948"/>
                </a:lnTo>
                <a:lnTo>
                  <a:pt x="401" y="1859"/>
                </a:lnTo>
                <a:lnTo>
                  <a:pt x="361" y="1747"/>
                </a:lnTo>
                <a:lnTo>
                  <a:pt x="430" y="1587"/>
                </a:lnTo>
                <a:lnTo>
                  <a:pt x="741" y="1156"/>
                </a:lnTo>
                <a:lnTo>
                  <a:pt x="772" y="945"/>
                </a:lnTo>
                <a:lnTo>
                  <a:pt x="692" y="713"/>
                </a:lnTo>
                <a:lnTo>
                  <a:pt x="430" y="603"/>
                </a:lnTo>
                <a:lnTo>
                  <a:pt x="200" y="422"/>
                </a:lnTo>
                <a:lnTo>
                  <a:pt x="0" y="0"/>
                </a:lnTo>
                <a:lnTo>
                  <a:pt x="29" y="382"/>
                </a:lnTo>
                <a:lnTo>
                  <a:pt x="179" y="612"/>
                </a:lnTo>
                <a:lnTo>
                  <a:pt x="380" y="753"/>
                </a:lnTo>
                <a:lnTo>
                  <a:pt x="601" y="833"/>
                </a:lnTo>
                <a:lnTo>
                  <a:pt x="612" y="1044"/>
                </a:lnTo>
                <a:lnTo>
                  <a:pt x="500" y="1266"/>
                </a:lnTo>
                <a:lnTo>
                  <a:pt x="240" y="1658"/>
                </a:lnTo>
                <a:lnTo>
                  <a:pt x="230" y="1909"/>
                </a:lnTo>
                <a:lnTo>
                  <a:pt x="471" y="2049"/>
                </a:lnTo>
                <a:lnTo>
                  <a:pt x="460" y="2180"/>
                </a:lnTo>
                <a:lnTo>
                  <a:pt x="249" y="2452"/>
                </a:lnTo>
                <a:lnTo>
                  <a:pt x="160" y="2713"/>
                </a:lnTo>
                <a:lnTo>
                  <a:pt x="240" y="2994"/>
                </a:lnTo>
                <a:lnTo>
                  <a:pt x="430" y="3144"/>
                </a:lnTo>
                <a:lnTo>
                  <a:pt x="671" y="3266"/>
                </a:lnTo>
                <a:lnTo>
                  <a:pt x="692" y="3156"/>
                </a:lnTo>
                <a:lnTo>
                  <a:pt x="692" y="3156"/>
                </a:lnTo>
                <a:close/>
              </a:path>
            </a:pathLst>
          </a:custGeom>
          <a:solidFill>
            <a:schemeClr val="folHlink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4" name="CustomShape 28"/>
          <p:cNvSpPr/>
          <p:nvPr/>
        </p:nvSpPr>
        <p:spPr>
          <a:xfrm flipH="1">
            <a:off x="8740080" y="2116080"/>
            <a:ext cx="325080" cy="2592000"/>
          </a:xfrm>
          <a:custGeom>
            <a:avLst/>
            <a:gdLst/>
            <a:ahLst/>
            <a:rect l="l" t="t" r="r" b="b"/>
            <a:pathLst>
              <a:path w="772" h="3266">
                <a:moveTo>
                  <a:pt x="692" y="3156"/>
                </a:moveTo>
                <a:lnTo>
                  <a:pt x="380" y="2945"/>
                </a:lnTo>
                <a:lnTo>
                  <a:pt x="319" y="2783"/>
                </a:lnTo>
                <a:lnTo>
                  <a:pt x="371" y="2542"/>
                </a:lnTo>
                <a:lnTo>
                  <a:pt x="591" y="2251"/>
                </a:lnTo>
                <a:lnTo>
                  <a:pt x="641" y="2070"/>
                </a:lnTo>
                <a:lnTo>
                  <a:pt x="591" y="1948"/>
                </a:lnTo>
                <a:lnTo>
                  <a:pt x="401" y="1859"/>
                </a:lnTo>
                <a:lnTo>
                  <a:pt x="361" y="1747"/>
                </a:lnTo>
                <a:lnTo>
                  <a:pt x="430" y="1587"/>
                </a:lnTo>
                <a:lnTo>
                  <a:pt x="741" y="1156"/>
                </a:lnTo>
                <a:lnTo>
                  <a:pt x="772" y="945"/>
                </a:lnTo>
                <a:lnTo>
                  <a:pt x="692" y="713"/>
                </a:lnTo>
                <a:lnTo>
                  <a:pt x="430" y="603"/>
                </a:lnTo>
                <a:lnTo>
                  <a:pt x="200" y="422"/>
                </a:lnTo>
                <a:lnTo>
                  <a:pt x="0" y="0"/>
                </a:lnTo>
                <a:lnTo>
                  <a:pt x="29" y="382"/>
                </a:lnTo>
                <a:lnTo>
                  <a:pt x="179" y="612"/>
                </a:lnTo>
                <a:lnTo>
                  <a:pt x="380" y="753"/>
                </a:lnTo>
                <a:lnTo>
                  <a:pt x="601" y="833"/>
                </a:lnTo>
                <a:lnTo>
                  <a:pt x="612" y="1044"/>
                </a:lnTo>
                <a:lnTo>
                  <a:pt x="500" y="1266"/>
                </a:lnTo>
                <a:lnTo>
                  <a:pt x="240" y="1658"/>
                </a:lnTo>
                <a:lnTo>
                  <a:pt x="230" y="1909"/>
                </a:lnTo>
                <a:lnTo>
                  <a:pt x="471" y="2049"/>
                </a:lnTo>
                <a:lnTo>
                  <a:pt x="460" y="2180"/>
                </a:lnTo>
                <a:lnTo>
                  <a:pt x="249" y="2452"/>
                </a:lnTo>
                <a:lnTo>
                  <a:pt x="160" y="2713"/>
                </a:lnTo>
                <a:lnTo>
                  <a:pt x="240" y="2994"/>
                </a:lnTo>
                <a:lnTo>
                  <a:pt x="430" y="3144"/>
                </a:lnTo>
                <a:lnTo>
                  <a:pt x="671" y="3266"/>
                </a:lnTo>
                <a:lnTo>
                  <a:pt x="692" y="3156"/>
                </a:lnTo>
                <a:lnTo>
                  <a:pt x="692" y="3156"/>
                </a:lnTo>
                <a:close/>
              </a:path>
            </a:pathLst>
          </a:custGeom>
          <a:solidFill>
            <a:schemeClr val="folHlink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5" name="CustomShape 29"/>
          <p:cNvSpPr/>
          <p:nvPr/>
        </p:nvSpPr>
        <p:spPr>
          <a:xfrm rot="18427200">
            <a:off x="8620200" y="1724040"/>
            <a:ext cx="97920" cy="456840"/>
          </a:xfrm>
          <a:custGeom>
            <a:avLst/>
            <a:gdLst/>
            <a:ahLst/>
            <a:rect l="l" t="t" r="r" b="b"/>
            <a:pathLst>
              <a:path w="245" h="806">
                <a:moveTo>
                  <a:pt x="123" y="9"/>
                </a:moveTo>
                <a:lnTo>
                  <a:pt x="131" y="342"/>
                </a:lnTo>
                <a:lnTo>
                  <a:pt x="0" y="806"/>
                </a:lnTo>
                <a:lnTo>
                  <a:pt x="79" y="789"/>
                </a:lnTo>
                <a:lnTo>
                  <a:pt x="218" y="376"/>
                </a:lnTo>
                <a:lnTo>
                  <a:pt x="245" y="0"/>
                </a:lnTo>
                <a:lnTo>
                  <a:pt x="123" y="9"/>
                </a:lnTo>
                <a:lnTo>
                  <a:pt x="123" y="9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6" name="CustomShape 30"/>
          <p:cNvSpPr/>
          <p:nvPr/>
        </p:nvSpPr>
        <p:spPr>
          <a:xfrm rot="18427200">
            <a:off x="7883280" y="112680"/>
            <a:ext cx="242640" cy="198000"/>
          </a:xfrm>
          <a:custGeom>
            <a:avLst/>
            <a:gdLst/>
            <a:ahLst/>
            <a:rect l="l" t="t" r="r" b="b"/>
            <a:pathLst>
              <a:path w="604" h="349">
                <a:moveTo>
                  <a:pt x="0" y="0"/>
                </a:moveTo>
                <a:lnTo>
                  <a:pt x="298" y="184"/>
                </a:lnTo>
                <a:lnTo>
                  <a:pt x="500" y="349"/>
                </a:lnTo>
                <a:lnTo>
                  <a:pt x="604" y="140"/>
                </a:lnTo>
                <a:lnTo>
                  <a:pt x="359" y="9"/>
                </a:lnTo>
                <a:lnTo>
                  <a:pt x="464" y="184"/>
                </a:lnTo>
                <a:lnTo>
                  <a:pt x="131" y="17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7" name="CustomShape 31"/>
          <p:cNvSpPr/>
          <p:nvPr/>
        </p:nvSpPr>
        <p:spPr>
          <a:xfrm rot="18427200">
            <a:off x="8013240" y="527040"/>
            <a:ext cx="426600" cy="694800"/>
          </a:xfrm>
          <a:custGeom>
            <a:avLst/>
            <a:gdLst/>
            <a:ahLst/>
            <a:rect l="l" t="t" r="r" b="b"/>
            <a:pathLst>
              <a:path w="1064" h="1230">
                <a:moveTo>
                  <a:pt x="741" y="129"/>
                </a:moveTo>
                <a:lnTo>
                  <a:pt x="485" y="352"/>
                </a:lnTo>
                <a:lnTo>
                  <a:pt x="163" y="762"/>
                </a:lnTo>
                <a:lnTo>
                  <a:pt x="0" y="1101"/>
                </a:lnTo>
                <a:lnTo>
                  <a:pt x="59" y="1230"/>
                </a:lnTo>
                <a:lnTo>
                  <a:pt x="262" y="1201"/>
                </a:lnTo>
                <a:lnTo>
                  <a:pt x="578" y="914"/>
                </a:lnTo>
                <a:lnTo>
                  <a:pt x="876" y="534"/>
                </a:lnTo>
                <a:lnTo>
                  <a:pt x="1034" y="270"/>
                </a:lnTo>
                <a:lnTo>
                  <a:pt x="1064" y="84"/>
                </a:lnTo>
                <a:lnTo>
                  <a:pt x="977" y="0"/>
                </a:lnTo>
                <a:lnTo>
                  <a:pt x="836" y="65"/>
                </a:lnTo>
                <a:lnTo>
                  <a:pt x="969" y="107"/>
                </a:lnTo>
                <a:lnTo>
                  <a:pt x="876" y="352"/>
                </a:lnTo>
                <a:lnTo>
                  <a:pt x="690" y="656"/>
                </a:lnTo>
                <a:lnTo>
                  <a:pt x="350" y="1008"/>
                </a:lnTo>
                <a:lnTo>
                  <a:pt x="116" y="1114"/>
                </a:lnTo>
                <a:lnTo>
                  <a:pt x="135" y="943"/>
                </a:lnTo>
                <a:lnTo>
                  <a:pt x="437" y="504"/>
                </a:lnTo>
                <a:lnTo>
                  <a:pt x="831" y="118"/>
                </a:lnTo>
                <a:lnTo>
                  <a:pt x="741" y="129"/>
                </a:lnTo>
                <a:lnTo>
                  <a:pt x="741" y="129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8" name="CustomShape 32"/>
          <p:cNvSpPr/>
          <p:nvPr/>
        </p:nvSpPr>
        <p:spPr>
          <a:xfrm rot="18427200">
            <a:off x="7711920" y="288720"/>
            <a:ext cx="801360" cy="1425240"/>
          </a:xfrm>
          <a:custGeom>
            <a:avLst/>
            <a:gdLst/>
            <a:ahLst/>
            <a:rect l="l" t="t" r="r" b="b"/>
            <a:pathLst>
              <a:path w="2002" h="2521">
                <a:moveTo>
                  <a:pt x="1941" y="0"/>
                </a:moveTo>
                <a:lnTo>
                  <a:pt x="0" y="2521"/>
                </a:lnTo>
                <a:lnTo>
                  <a:pt x="192" y="2450"/>
                </a:lnTo>
                <a:lnTo>
                  <a:pt x="2002" y="61"/>
                </a:lnTo>
                <a:lnTo>
                  <a:pt x="1941" y="0"/>
                </a:lnTo>
                <a:lnTo>
                  <a:pt x="1941" y="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09" name="CustomShape 33"/>
          <p:cNvSpPr/>
          <p:nvPr/>
        </p:nvSpPr>
        <p:spPr>
          <a:xfrm rot="18427200">
            <a:off x="7783560" y="-29880"/>
            <a:ext cx="1203120" cy="2133360"/>
          </a:xfrm>
          <a:custGeom>
            <a:avLst/>
            <a:gdLst/>
            <a:ahLst/>
            <a:rect l="l" t="t" r="r" b="b"/>
            <a:pathLst>
              <a:path w="3007" h="3771">
                <a:moveTo>
                  <a:pt x="95" y="2844"/>
                </a:moveTo>
                <a:lnTo>
                  <a:pt x="394" y="2834"/>
                </a:lnTo>
                <a:lnTo>
                  <a:pt x="821" y="3009"/>
                </a:lnTo>
                <a:lnTo>
                  <a:pt x="681" y="2817"/>
                </a:lnTo>
                <a:lnTo>
                  <a:pt x="367" y="2703"/>
                </a:lnTo>
                <a:lnTo>
                  <a:pt x="637" y="2720"/>
                </a:lnTo>
                <a:lnTo>
                  <a:pt x="979" y="2870"/>
                </a:lnTo>
                <a:lnTo>
                  <a:pt x="2859" y="420"/>
                </a:lnTo>
                <a:lnTo>
                  <a:pt x="2578" y="148"/>
                </a:lnTo>
                <a:lnTo>
                  <a:pt x="2308" y="0"/>
                </a:lnTo>
                <a:lnTo>
                  <a:pt x="2692" y="78"/>
                </a:lnTo>
                <a:lnTo>
                  <a:pt x="3007" y="428"/>
                </a:lnTo>
                <a:lnTo>
                  <a:pt x="831" y="3273"/>
                </a:lnTo>
                <a:lnTo>
                  <a:pt x="481" y="3412"/>
                </a:lnTo>
                <a:lnTo>
                  <a:pt x="105" y="3771"/>
                </a:lnTo>
                <a:lnTo>
                  <a:pt x="0" y="3667"/>
                </a:lnTo>
                <a:lnTo>
                  <a:pt x="131" y="3631"/>
                </a:lnTo>
                <a:lnTo>
                  <a:pt x="376" y="3385"/>
                </a:lnTo>
                <a:lnTo>
                  <a:pt x="165" y="3273"/>
                </a:lnTo>
                <a:lnTo>
                  <a:pt x="165" y="3176"/>
                </a:lnTo>
                <a:lnTo>
                  <a:pt x="411" y="3298"/>
                </a:lnTo>
                <a:lnTo>
                  <a:pt x="411" y="3186"/>
                </a:lnTo>
                <a:lnTo>
                  <a:pt x="603" y="3220"/>
                </a:lnTo>
                <a:lnTo>
                  <a:pt x="428" y="3079"/>
                </a:lnTo>
                <a:lnTo>
                  <a:pt x="629" y="3062"/>
                </a:lnTo>
                <a:lnTo>
                  <a:pt x="95" y="2844"/>
                </a:lnTo>
                <a:lnTo>
                  <a:pt x="95" y="2844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0" name="CustomShape 34"/>
          <p:cNvSpPr/>
          <p:nvPr/>
        </p:nvSpPr>
        <p:spPr>
          <a:xfrm rot="18427200">
            <a:off x="8408880" y="1423800"/>
            <a:ext cx="267840" cy="193320"/>
          </a:xfrm>
          <a:custGeom>
            <a:avLst/>
            <a:gdLst/>
            <a:ahLst/>
            <a:rect l="l" t="t" r="r" b="b"/>
            <a:pathLst>
              <a:path w="673" h="342">
                <a:moveTo>
                  <a:pt x="0" y="80"/>
                </a:moveTo>
                <a:lnTo>
                  <a:pt x="255" y="106"/>
                </a:lnTo>
                <a:lnTo>
                  <a:pt x="639" y="342"/>
                </a:lnTo>
                <a:lnTo>
                  <a:pt x="673" y="289"/>
                </a:lnTo>
                <a:lnTo>
                  <a:pt x="447" y="114"/>
                </a:lnTo>
                <a:lnTo>
                  <a:pt x="26" y="0"/>
                </a:lnTo>
                <a:lnTo>
                  <a:pt x="0" y="80"/>
                </a:lnTo>
                <a:lnTo>
                  <a:pt x="0" y="8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1" name="CustomShape 35"/>
          <p:cNvSpPr/>
          <p:nvPr/>
        </p:nvSpPr>
        <p:spPr>
          <a:xfrm rot="18427200">
            <a:off x="8338680" y="1279440"/>
            <a:ext cx="286920" cy="228240"/>
          </a:xfrm>
          <a:custGeom>
            <a:avLst/>
            <a:gdLst/>
            <a:ahLst/>
            <a:rect l="l" t="t" r="r" b="b"/>
            <a:pathLst>
              <a:path w="716" h="403">
                <a:moveTo>
                  <a:pt x="0" y="78"/>
                </a:moveTo>
                <a:lnTo>
                  <a:pt x="340" y="148"/>
                </a:lnTo>
                <a:lnTo>
                  <a:pt x="638" y="403"/>
                </a:lnTo>
                <a:lnTo>
                  <a:pt x="716" y="296"/>
                </a:lnTo>
                <a:lnTo>
                  <a:pt x="420" y="114"/>
                </a:lnTo>
                <a:lnTo>
                  <a:pt x="70" y="0"/>
                </a:lnTo>
                <a:lnTo>
                  <a:pt x="0" y="78"/>
                </a:lnTo>
                <a:lnTo>
                  <a:pt x="0" y="78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2" name="CustomShape 36"/>
          <p:cNvSpPr/>
          <p:nvPr/>
        </p:nvSpPr>
        <p:spPr>
          <a:xfrm rot="18427200">
            <a:off x="7913160" y="333360"/>
            <a:ext cx="286920" cy="232920"/>
          </a:xfrm>
          <a:custGeom>
            <a:avLst/>
            <a:gdLst/>
            <a:ahLst/>
            <a:rect l="l" t="t" r="r" b="b"/>
            <a:pathLst>
              <a:path w="717" h="411">
                <a:moveTo>
                  <a:pt x="0" y="78"/>
                </a:moveTo>
                <a:lnTo>
                  <a:pt x="316" y="139"/>
                </a:lnTo>
                <a:lnTo>
                  <a:pt x="649" y="411"/>
                </a:lnTo>
                <a:lnTo>
                  <a:pt x="717" y="314"/>
                </a:lnTo>
                <a:lnTo>
                  <a:pt x="394" y="87"/>
                </a:lnTo>
                <a:lnTo>
                  <a:pt x="54" y="0"/>
                </a:lnTo>
                <a:lnTo>
                  <a:pt x="0" y="78"/>
                </a:lnTo>
                <a:lnTo>
                  <a:pt x="0" y="78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3" name="CustomShape 37"/>
          <p:cNvSpPr/>
          <p:nvPr/>
        </p:nvSpPr>
        <p:spPr>
          <a:xfrm rot="18427200">
            <a:off x="7854840" y="225360"/>
            <a:ext cx="283680" cy="218880"/>
          </a:xfrm>
          <a:custGeom>
            <a:avLst/>
            <a:gdLst/>
            <a:ahLst/>
            <a:rect l="l" t="t" r="r" b="b"/>
            <a:pathLst>
              <a:path w="709" h="386">
                <a:moveTo>
                  <a:pt x="0" y="88"/>
                </a:moveTo>
                <a:lnTo>
                  <a:pt x="272" y="131"/>
                </a:lnTo>
                <a:lnTo>
                  <a:pt x="665" y="386"/>
                </a:lnTo>
                <a:lnTo>
                  <a:pt x="709" y="308"/>
                </a:lnTo>
                <a:lnTo>
                  <a:pt x="306" y="53"/>
                </a:lnTo>
                <a:lnTo>
                  <a:pt x="43" y="0"/>
                </a:lnTo>
                <a:lnTo>
                  <a:pt x="0" y="88"/>
                </a:lnTo>
                <a:lnTo>
                  <a:pt x="0" y="88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4" name="Line 38"/>
          <p:cNvSpPr/>
          <p:nvPr/>
        </p:nvSpPr>
        <p:spPr>
          <a:xfrm>
            <a:off x="7731000" y="133200"/>
            <a:ext cx="66600" cy="152280"/>
          </a:xfrm>
          <a:prstGeom prst="line">
            <a:avLst/>
          </a:prstGeom>
          <a:ln w="38160">
            <a:solidFill>
              <a:schemeClr val="accent2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15" name="PlaceHolder 39"/>
          <p:cNvSpPr>
            <a:spLocks noGrp="1"/>
          </p:cNvSpPr>
          <p:nvPr>
            <p:ph type="title"/>
          </p:nvPr>
        </p:nvSpPr>
        <p:spPr>
          <a:xfrm>
            <a:off x="685800" y="152280"/>
            <a:ext cx="6870240" cy="1599840"/>
          </a:xfrm>
          <a:prstGeom prst="rect">
            <a:avLst/>
          </a:prstGeom>
        </p:spPr>
        <p:txBody>
          <a:bodyPr anchor="b"/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16" name="PlaceHolder 40"/>
          <p:cNvSpPr>
            <a:spLocks noGrp="1"/>
          </p:cNvSpPr>
          <p:nvPr>
            <p:ph type="body"/>
          </p:nvPr>
        </p:nvSpPr>
        <p:spPr>
          <a:xfrm>
            <a:off x="685800" y="1828800"/>
            <a:ext cx="7695720" cy="3657240"/>
          </a:xfrm>
          <a:prstGeom prst="rect">
            <a:avLst/>
          </a:prstGeom>
        </p:spPr>
        <p:txBody>
          <a:bodyPr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Второй уровень структуры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Третий уровень структуры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lvl="3" marL="1728000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Четвёртый уровень структуры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lvl="4" marL="2160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Пятый уровень структуры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lvl="5" marL="2592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Шестой уровень структуры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marL="343080" indent="-34272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</a:pPr>
            <a:r>
              <a:rPr b="0"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Седьмой уровень структурыОбразец текста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lvl="1" marL="743040" indent="-28548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Второй уровень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lvl="2" marL="1143000" indent="-228240">
              <a:lnSpc>
                <a:spcPct val="100000"/>
              </a:lnSpc>
              <a:buClr>
                <a:srgbClr val="000000"/>
              </a:buClr>
              <a:buFont typeface="Symbol" charset="2"/>
              <a:buChar char=""/>
            </a:pPr>
            <a:r>
              <a:rPr b="0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Третий уровень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lvl="3" marL="1600200" indent="-228240">
              <a:lnSpc>
                <a:spcPct val="100000"/>
              </a:lnSpc>
              <a:buClr>
                <a:srgbClr val="000000"/>
              </a:buClr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Четвертый уровень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lvl="4" marL="2057400" indent="-228240">
              <a:lnSpc>
                <a:spcPct val="100000"/>
              </a:lnSpc>
              <a:buClr>
                <a:srgbClr val="000000"/>
              </a:buClr>
              <a:buFont typeface="StarSymbol"/>
              <a:buChar char="»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Пятый уровень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117" name="PlaceHolder 41"/>
          <p:cNvSpPr>
            <a:spLocks noGrp="1"/>
          </p:cNvSpPr>
          <p:nvPr>
            <p:ph type="dt"/>
          </p:nvPr>
        </p:nvSpPr>
        <p:spPr>
          <a:xfrm>
            <a:off x="1371600" y="6248520"/>
            <a:ext cx="1904760" cy="456840"/>
          </a:xfrm>
          <a:prstGeom prst="rect">
            <a:avLst/>
          </a:prstGeom>
        </p:spPr>
        <p:txBody>
          <a:bodyPr/>
          <a:p>
            <a:pPr>
              <a:lnSpc>
                <a:spcPct val="100000"/>
              </a:lnSpc>
            </a:pPr>
            <a:fld id="{7C7D32EC-2BE9-4C46-8BFB-F7B6B6D78AF4}" type="datetime">
              <a:rPr b="0"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3.12.18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18" name="PlaceHolder 42"/>
          <p:cNvSpPr>
            <a:spLocks noGrp="1"/>
          </p:cNvSpPr>
          <p:nvPr>
            <p:ph type="ftr"/>
          </p:nvPr>
        </p:nvSpPr>
        <p:spPr>
          <a:xfrm>
            <a:off x="3556080" y="6248520"/>
            <a:ext cx="2895120" cy="456840"/>
          </a:xfrm>
          <a:prstGeom prst="rect">
            <a:avLst/>
          </a:prstGeom>
        </p:spPr>
        <p:txBody>
          <a:bodyPr/>
          <a:p>
            <a:endParaRPr b="0" lang="ru-RU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19" name="PlaceHolder 43"/>
          <p:cNvSpPr>
            <a:spLocks noGrp="1"/>
          </p:cNvSpPr>
          <p:nvPr>
            <p:ph type="sldNum"/>
          </p:nvPr>
        </p:nvSpPr>
        <p:spPr>
          <a:xfrm>
            <a:off x="6718320" y="6248520"/>
            <a:ext cx="1904760" cy="456840"/>
          </a:xfrm>
          <a:prstGeom prst="rect">
            <a:avLst/>
          </a:prstGeom>
        </p:spPr>
        <p:txBody>
          <a:bodyPr/>
          <a:p>
            <a:pPr algn="r">
              <a:lnSpc>
                <a:spcPct val="100000"/>
              </a:lnSpc>
            </a:pPr>
            <a:fld id="{8E9EAA52-8E6C-43F0-84ED-88B7E7F43AAF}" type="slidenum">
              <a:rPr b="0"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CustomShape 1"/>
          <p:cNvSpPr/>
          <p:nvPr/>
        </p:nvSpPr>
        <p:spPr>
          <a:xfrm rot="18427200">
            <a:off x="7777800" y="-14760"/>
            <a:ext cx="1161720" cy="2084040"/>
          </a:xfrm>
          <a:custGeom>
            <a:avLst/>
            <a:gdLst/>
            <a:ahLst/>
            <a:rect l="l" t="t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55" name="CustomShape 2"/>
          <p:cNvSpPr/>
          <p:nvPr/>
        </p:nvSpPr>
        <p:spPr>
          <a:xfrm rot="18427200">
            <a:off x="7864920" y="24480"/>
            <a:ext cx="1164960" cy="2096640"/>
          </a:xfrm>
          <a:custGeom>
            <a:avLst/>
            <a:gdLst/>
            <a:ahLst/>
            <a:rect l="l" t="t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56" name="CustomShape 3"/>
          <p:cNvSpPr/>
          <p:nvPr/>
        </p:nvSpPr>
        <p:spPr>
          <a:xfrm rot="18427200">
            <a:off x="7830720" y="192240"/>
            <a:ext cx="1025280" cy="1571400"/>
          </a:xfrm>
          <a:custGeom>
            <a:avLst/>
            <a:gdLst/>
            <a:ahLst/>
            <a:rect l="l" t="t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57" name="CustomShape 4"/>
          <p:cNvSpPr/>
          <p:nvPr/>
        </p:nvSpPr>
        <p:spPr>
          <a:xfrm>
            <a:off x="38160" y="5564160"/>
            <a:ext cx="1728360" cy="1029960"/>
          </a:xfrm>
          <a:custGeom>
            <a:avLst/>
            <a:gdLst/>
            <a:ahLst/>
            <a:rect l="l" t="t" r="r" b="b"/>
            <a:pathLst>
              <a:path w="2177" h="1298">
                <a:moveTo>
                  <a:pt x="1587" y="1260"/>
                </a:moveTo>
                <a:lnTo>
                  <a:pt x="1420" y="1106"/>
                </a:lnTo>
                <a:lnTo>
                  <a:pt x="1331" y="477"/>
                </a:lnTo>
                <a:lnTo>
                  <a:pt x="2139" y="330"/>
                </a:lnTo>
                <a:lnTo>
                  <a:pt x="2177" y="203"/>
                </a:lnTo>
                <a:lnTo>
                  <a:pt x="2099" y="100"/>
                </a:lnTo>
                <a:lnTo>
                  <a:pt x="1276" y="211"/>
                </a:lnTo>
                <a:lnTo>
                  <a:pt x="1219" y="32"/>
                </a:lnTo>
                <a:lnTo>
                  <a:pt x="1085" y="0"/>
                </a:lnTo>
                <a:lnTo>
                  <a:pt x="958" y="28"/>
                </a:lnTo>
                <a:lnTo>
                  <a:pt x="888" y="106"/>
                </a:lnTo>
                <a:lnTo>
                  <a:pt x="937" y="285"/>
                </a:lnTo>
                <a:lnTo>
                  <a:pt x="660" y="441"/>
                </a:lnTo>
                <a:lnTo>
                  <a:pt x="983" y="473"/>
                </a:lnTo>
                <a:lnTo>
                  <a:pt x="1112" y="889"/>
                </a:lnTo>
                <a:lnTo>
                  <a:pt x="141" y="469"/>
                </a:lnTo>
                <a:lnTo>
                  <a:pt x="46" y="509"/>
                </a:lnTo>
                <a:lnTo>
                  <a:pt x="0" y="636"/>
                </a:lnTo>
                <a:lnTo>
                  <a:pt x="55" y="779"/>
                </a:lnTo>
                <a:lnTo>
                  <a:pt x="1139" y="1288"/>
                </a:lnTo>
                <a:lnTo>
                  <a:pt x="1378" y="1256"/>
                </a:lnTo>
                <a:lnTo>
                  <a:pt x="1570" y="1298"/>
                </a:lnTo>
                <a:lnTo>
                  <a:pt x="1587" y="1260"/>
                </a:lnTo>
                <a:lnTo>
                  <a:pt x="1587" y="1260"/>
                </a:lnTo>
                <a:close/>
              </a:path>
            </a:pathLst>
          </a:custGeom>
          <a:solidFill>
            <a:srgbClr val="f8f8f8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58" name="CustomShape 5"/>
          <p:cNvSpPr/>
          <p:nvPr/>
        </p:nvSpPr>
        <p:spPr>
          <a:xfrm>
            <a:off x="1622520" y="5686560"/>
            <a:ext cx="112320" cy="204480"/>
          </a:xfrm>
          <a:custGeom>
            <a:avLst/>
            <a:gdLst/>
            <a:ahLst/>
            <a:rect l="l" t="t" r="r" b="b"/>
            <a:pathLst>
              <a:path w="143" h="258">
                <a:moveTo>
                  <a:pt x="0" y="7"/>
                </a:moveTo>
                <a:lnTo>
                  <a:pt x="120" y="0"/>
                </a:lnTo>
                <a:lnTo>
                  <a:pt x="143" y="233"/>
                </a:lnTo>
                <a:lnTo>
                  <a:pt x="8" y="258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chemeClr val="accent1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59" name="CustomShape 6"/>
          <p:cNvSpPr/>
          <p:nvPr/>
        </p:nvSpPr>
        <p:spPr>
          <a:xfrm>
            <a:off x="31680" y="5991120"/>
            <a:ext cx="1257120" cy="650520"/>
          </a:xfrm>
          <a:custGeom>
            <a:avLst/>
            <a:gdLst/>
            <a:ahLst/>
            <a:rect l="l" t="t" r="r" b="b"/>
            <a:pathLst>
              <a:path w="1586" h="821">
                <a:moveTo>
                  <a:pt x="137" y="0"/>
                </a:moveTo>
                <a:lnTo>
                  <a:pt x="1331" y="519"/>
                </a:lnTo>
                <a:lnTo>
                  <a:pt x="1428" y="638"/>
                </a:lnTo>
                <a:lnTo>
                  <a:pt x="1586" y="792"/>
                </a:lnTo>
                <a:lnTo>
                  <a:pt x="1565" y="821"/>
                </a:lnTo>
                <a:lnTo>
                  <a:pt x="1350" y="787"/>
                </a:lnTo>
                <a:lnTo>
                  <a:pt x="1145" y="811"/>
                </a:lnTo>
                <a:lnTo>
                  <a:pt x="42" y="298"/>
                </a:lnTo>
                <a:lnTo>
                  <a:pt x="0" y="150"/>
                </a:lnTo>
                <a:lnTo>
                  <a:pt x="46" y="32"/>
                </a:lnTo>
                <a:lnTo>
                  <a:pt x="137" y="0"/>
                </a:lnTo>
                <a:lnTo>
                  <a:pt x="137" y="0"/>
                </a:lnTo>
                <a:close/>
              </a:path>
            </a:pathLst>
          </a:custGeom>
          <a:solidFill>
            <a:schemeClr val="tx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0" name="CustomShape 7"/>
          <p:cNvSpPr/>
          <p:nvPr/>
        </p:nvSpPr>
        <p:spPr>
          <a:xfrm>
            <a:off x="204840" y="6045120"/>
            <a:ext cx="833040" cy="593280"/>
          </a:xfrm>
          <a:custGeom>
            <a:avLst/>
            <a:gdLst/>
            <a:ahLst/>
            <a:rect l="l" t="t" r="r" b="b"/>
            <a:pathLst>
              <a:path w="1049" h="747">
                <a:moveTo>
                  <a:pt x="0" y="325"/>
                </a:moveTo>
                <a:lnTo>
                  <a:pt x="922" y="747"/>
                </a:lnTo>
                <a:lnTo>
                  <a:pt x="939" y="534"/>
                </a:lnTo>
                <a:lnTo>
                  <a:pt x="1049" y="422"/>
                </a:lnTo>
                <a:lnTo>
                  <a:pt x="78" y="0"/>
                </a:lnTo>
                <a:lnTo>
                  <a:pt x="0" y="127"/>
                </a:lnTo>
                <a:lnTo>
                  <a:pt x="0" y="325"/>
                </a:lnTo>
                <a:lnTo>
                  <a:pt x="0" y="325"/>
                </a:lnTo>
                <a:close/>
              </a:path>
            </a:pathLst>
          </a:custGeom>
          <a:solidFill>
            <a:schemeClr val="bg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1" name="CustomShape 8"/>
          <p:cNvSpPr/>
          <p:nvPr/>
        </p:nvSpPr>
        <p:spPr>
          <a:xfrm>
            <a:off x="770040" y="5607000"/>
            <a:ext cx="213840" cy="191880"/>
          </a:xfrm>
          <a:custGeom>
            <a:avLst/>
            <a:gdLst/>
            <a:ahLst/>
            <a:rect l="l" t="t" r="r" b="b"/>
            <a:pathLst>
              <a:path w="272" h="241">
                <a:moveTo>
                  <a:pt x="0" y="28"/>
                </a:moveTo>
                <a:lnTo>
                  <a:pt x="160" y="0"/>
                </a:lnTo>
                <a:lnTo>
                  <a:pt x="251" y="36"/>
                </a:lnTo>
                <a:lnTo>
                  <a:pt x="272" y="139"/>
                </a:lnTo>
                <a:lnTo>
                  <a:pt x="164" y="146"/>
                </a:lnTo>
                <a:lnTo>
                  <a:pt x="32" y="241"/>
                </a:lnTo>
                <a:lnTo>
                  <a:pt x="0" y="28"/>
                </a:lnTo>
                <a:lnTo>
                  <a:pt x="0" y="28"/>
                </a:lnTo>
                <a:close/>
              </a:path>
            </a:pathLst>
          </a:custGeom>
          <a:solidFill>
            <a:schemeClr val="hlink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2" name="CustomShape 9"/>
          <p:cNvSpPr/>
          <p:nvPr/>
        </p:nvSpPr>
        <p:spPr>
          <a:xfrm>
            <a:off x="1017720" y="6608880"/>
            <a:ext cx="120240" cy="177480"/>
          </a:xfrm>
          <a:custGeom>
            <a:avLst/>
            <a:gdLst/>
            <a:ahLst/>
            <a:rect l="l" t="t" r="r" b="b"/>
            <a:pathLst>
              <a:path w="152" h="224">
                <a:moveTo>
                  <a:pt x="152" y="4"/>
                </a:moveTo>
                <a:lnTo>
                  <a:pt x="152" y="224"/>
                </a:lnTo>
                <a:lnTo>
                  <a:pt x="0" y="8"/>
                </a:lnTo>
                <a:lnTo>
                  <a:pt x="72" y="0"/>
                </a:lnTo>
                <a:lnTo>
                  <a:pt x="152" y="4"/>
                </a:lnTo>
                <a:lnTo>
                  <a:pt x="152" y="4"/>
                </a:lnTo>
                <a:close/>
              </a:path>
            </a:pathLst>
          </a:custGeom>
          <a:solidFill>
            <a:schemeClr val="hlink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3" name="CustomShape 10"/>
          <p:cNvSpPr/>
          <p:nvPr/>
        </p:nvSpPr>
        <p:spPr>
          <a:xfrm>
            <a:off x="800280" y="5726160"/>
            <a:ext cx="306000" cy="607680"/>
          </a:xfrm>
          <a:custGeom>
            <a:avLst/>
            <a:gdLst/>
            <a:ahLst/>
            <a:rect l="l" t="t" r="r" b="b"/>
            <a:pathLst>
              <a:path w="386" h="764">
                <a:moveTo>
                  <a:pt x="0" y="80"/>
                </a:moveTo>
                <a:lnTo>
                  <a:pt x="87" y="0"/>
                </a:lnTo>
                <a:lnTo>
                  <a:pt x="232" y="6"/>
                </a:lnTo>
                <a:lnTo>
                  <a:pt x="386" y="764"/>
                </a:lnTo>
                <a:lnTo>
                  <a:pt x="279" y="720"/>
                </a:lnTo>
                <a:lnTo>
                  <a:pt x="152" y="677"/>
                </a:lnTo>
                <a:lnTo>
                  <a:pt x="0" y="80"/>
                </a:lnTo>
                <a:lnTo>
                  <a:pt x="0" y="80"/>
                </a:lnTo>
                <a:close/>
              </a:path>
            </a:pathLst>
          </a:custGeom>
          <a:solidFill>
            <a:schemeClr val="bg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4" name="CustomShape 11"/>
          <p:cNvSpPr/>
          <p:nvPr/>
        </p:nvSpPr>
        <p:spPr>
          <a:xfrm>
            <a:off x="1060560" y="5699160"/>
            <a:ext cx="577440" cy="275760"/>
          </a:xfrm>
          <a:custGeom>
            <a:avLst/>
            <a:gdLst/>
            <a:ahLst/>
            <a:rect l="l" t="t" r="r" b="b"/>
            <a:pathLst>
              <a:path w="728" h="348">
                <a:moveTo>
                  <a:pt x="692" y="0"/>
                </a:moveTo>
                <a:lnTo>
                  <a:pt x="0" y="106"/>
                </a:lnTo>
                <a:lnTo>
                  <a:pt x="28" y="348"/>
                </a:lnTo>
                <a:lnTo>
                  <a:pt x="715" y="237"/>
                </a:lnTo>
                <a:lnTo>
                  <a:pt x="728" y="43"/>
                </a:lnTo>
                <a:lnTo>
                  <a:pt x="692" y="0"/>
                </a:lnTo>
                <a:lnTo>
                  <a:pt x="692" y="0"/>
                </a:lnTo>
                <a:close/>
              </a:path>
            </a:pathLst>
          </a:custGeom>
          <a:solidFill>
            <a:schemeClr val="bg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5" name="CustomShape 12"/>
          <p:cNvSpPr/>
          <p:nvPr/>
        </p:nvSpPr>
        <p:spPr>
          <a:xfrm>
            <a:off x="550800" y="5862600"/>
            <a:ext cx="247320" cy="105840"/>
          </a:xfrm>
          <a:custGeom>
            <a:avLst/>
            <a:gdLst/>
            <a:ahLst/>
            <a:rect l="l" t="t" r="r" b="b"/>
            <a:pathLst>
              <a:path w="312" h="135">
                <a:moveTo>
                  <a:pt x="272" y="0"/>
                </a:moveTo>
                <a:lnTo>
                  <a:pt x="0" y="78"/>
                </a:lnTo>
                <a:lnTo>
                  <a:pt x="312" y="135"/>
                </a:lnTo>
                <a:lnTo>
                  <a:pt x="272" y="0"/>
                </a:lnTo>
                <a:lnTo>
                  <a:pt x="272" y="0"/>
                </a:lnTo>
                <a:close/>
              </a:path>
            </a:pathLst>
          </a:custGeom>
          <a:solidFill>
            <a:schemeClr val="accent1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6" name="CustomShape 13"/>
          <p:cNvSpPr/>
          <p:nvPr/>
        </p:nvSpPr>
        <p:spPr>
          <a:xfrm>
            <a:off x="792000" y="5694480"/>
            <a:ext cx="248760" cy="137880"/>
          </a:xfrm>
          <a:custGeom>
            <a:avLst/>
            <a:gdLst/>
            <a:ahLst/>
            <a:rect l="l" t="t" r="r" b="b"/>
            <a:pathLst>
              <a:path w="313" h="175">
                <a:moveTo>
                  <a:pt x="0" y="107"/>
                </a:moveTo>
                <a:lnTo>
                  <a:pt x="114" y="10"/>
                </a:lnTo>
                <a:lnTo>
                  <a:pt x="213" y="0"/>
                </a:lnTo>
                <a:lnTo>
                  <a:pt x="292" y="27"/>
                </a:lnTo>
                <a:lnTo>
                  <a:pt x="313" y="91"/>
                </a:lnTo>
                <a:lnTo>
                  <a:pt x="167" y="67"/>
                </a:lnTo>
                <a:lnTo>
                  <a:pt x="74" y="101"/>
                </a:lnTo>
                <a:lnTo>
                  <a:pt x="13" y="175"/>
                </a:lnTo>
                <a:lnTo>
                  <a:pt x="0" y="107"/>
                </a:lnTo>
                <a:lnTo>
                  <a:pt x="0" y="107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7" name="CustomShape 14"/>
          <p:cNvSpPr/>
          <p:nvPr/>
        </p:nvSpPr>
        <p:spPr>
          <a:xfrm>
            <a:off x="1009800" y="6567480"/>
            <a:ext cx="182160" cy="210600"/>
          </a:xfrm>
          <a:custGeom>
            <a:avLst/>
            <a:gdLst/>
            <a:ahLst/>
            <a:rect l="l" t="t" r="r" b="b"/>
            <a:pathLst>
              <a:path w="230" h="266">
                <a:moveTo>
                  <a:pt x="0" y="40"/>
                </a:moveTo>
                <a:lnTo>
                  <a:pt x="160" y="266"/>
                </a:lnTo>
                <a:lnTo>
                  <a:pt x="230" y="251"/>
                </a:lnTo>
                <a:lnTo>
                  <a:pt x="223" y="17"/>
                </a:lnTo>
                <a:lnTo>
                  <a:pt x="166" y="0"/>
                </a:lnTo>
                <a:lnTo>
                  <a:pt x="179" y="197"/>
                </a:lnTo>
                <a:lnTo>
                  <a:pt x="71" y="4"/>
                </a:lnTo>
                <a:lnTo>
                  <a:pt x="0" y="40"/>
                </a:lnTo>
                <a:lnTo>
                  <a:pt x="0" y="4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8" name="CustomShape 15"/>
          <p:cNvSpPr/>
          <p:nvPr/>
        </p:nvSpPr>
        <p:spPr>
          <a:xfrm>
            <a:off x="1593720" y="5654520"/>
            <a:ext cx="68040" cy="185400"/>
          </a:xfrm>
          <a:custGeom>
            <a:avLst/>
            <a:gdLst/>
            <a:ahLst/>
            <a:rect l="l" t="t" r="r" b="b"/>
            <a:pathLst>
              <a:path w="87" h="234">
                <a:moveTo>
                  <a:pt x="0" y="19"/>
                </a:moveTo>
                <a:lnTo>
                  <a:pt x="36" y="93"/>
                </a:lnTo>
                <a:lnTo>
                  <a:pt x="44" y="154"/>
                </a:lnTo>
                <a:lnTo>
                  <a:pt x="27" y="234"/>
                </a:lnTo>
                <a:lnTo>
                  <a:pt x="80" y="220"/>
                </a:lnTo>
                <a:lnTo>
                  <a:pt x="87" y="116"/>
                </a:lnTo>
                <a:lnTo>
                  <a:pt x="46" y="0"/>
                </a:lnTo>
                <a:lnTo>
                  <a:pt x="0" y="19"/>
                </a:lnTo>
                <a:lnTo>
                  <a:pt x="0" y="19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69" name="CustomShape 16"/>
          <p:cNvSpPr/>
          <p:nvPr/>
        </p:nvSpPr>
        <p:spPr>
          <a:xfrm>
            <a:off x="120600" y="5924520"/>
            <a:ext cx="944280" cy="396360"/>
          </a:xfrm>
          <a:custGeom>
            <a:avLst/>
            <a:gdLst/>
            <a:ahLst/>
            <a:rect l="l" t="t" r="r" b="b"/>
            <a:pathLst>
              <a:path w="1190" h="500">
                <a:moveTo>
                  <a:pt x="100" y="0"/>
                </a:moveTo>
                <a:lnTo>
                  <a:pt x="1190" y="490"/>
                </a:lnTo>
                <a:lnTo>
                  <a:pt x="1076" y="500"/>
                </a:lnTo>
                <a:lnTo>
                  <a:pt x="0" y="27"/>
                </a:lnTo>
                <a:lnTo>
                  <a:pt x="100" y="0"/>
                </a:lnTo>
                <a:lnTo>
                  <a:pt x="100" y="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0" name="CustomShape 17"/>
          <p:cNvSpPr/>
          <p:nvPr/>
        </p:nvSpPr>
        <p:spPr>
          <a:xfrm>
            <a:off x="412920" y="6168960"/>
            <a:ext cx="387000" cy="234720"/>
          </a:xfrm>
          <a:custGeom>
            <a:avLst/>
            <a:gdLst/>
            <a:ahLst/>
            <a:rect l="l" t="t" r="r" b="b"/>
            <a:pathLst>
              <a:path w="489" h="296">
                <a:moveTo>
                  <a:pt x="14" y="34"/>
                </a:moveTo>
                <a:lnTo>
                  <a:pt x="160" y="66"/>
                </a:lnTo>
                <a:lnTo>
                  <a:pt x="324" y="137"/>
                </a:lnTo>
                <a:lnTo>
                  <a:pt x="440" y="243"/>
                </a:lnTo>
                <a:lnTo>
                  <a:pt x="326" y="230"/>
                </a:lnTo>
                <a:lnTo>
                  <a:pt x="139" y="146"/>
                </a:lnTo>
                <a:lnTo>
                  <a:pt x="50" y="80"/>
                </a:lnTo>
                <a:lnTo>
                  <a:pt x="107" y="163"/>
                </a:lnTo>
                <a:lnTo>
                  <a:pt x="272" y="270"/>
                </a:lnTo>
                <a:lnTo>
                  <a:pt x="466" y="296"/>
                </a:lnTo>
                <a:lnTo>
                  <a:pt x="489" y="224"/>
                </a:lnTo>
                <a:lnTo>
                  <a:pt x="394" y="120"/>
                </a:lnTo>
                <a:lnTo>
                  <a:pt x="170" y="17"/>
                </a:lnTo>
                <a:lnTo>
                  <a:pt x="0" y="0"/>
                </a:lnTo>
                <a:lnTo>
                  <a:pt x="14" y="34"/>
                </a:lnTo>
                <a:lnTo>
                  <a:pt x="14" y="34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1" name="CustomShape 18"/>
          <p:cNvSpPr/>
          <p:nvPr/>
        </p:nvSpPr>
        <p:spPr>
          <a:xfrm>
            <a:off x="896760" y="5842080"/>
            <a:ext cx="169560" cy="377640"/>
          </a:xfrm>
          <a:custGeom>
            <a:avLst/>
            <a:gdLst/>
            <a:ahLst/>
            <a:rect l="l" t="t" r="r" b="b"/>
            <a:pathLst>
              <a:path w="213" h="478">
                <a:moveTo>
                  <a:pt x="24" y="0"/>
                </a:moveTo>
                <a:lnTo>
                  <a:pt x="91" y="25"/>
                </a:lnTo>
                <a:lnTo>
                  <a:pt x="80" y="192"/>
                </a:lnTo>
                <a:lnTo>
                  <a:pt x="106" y="327"/>
                </a:lnTo>
                <a:lnTo>
                  <a:pt x="213" y="451"/>
                </a:lnTo>
                <a:lnTo>
                  <a:pt x="97" y="478"/>
                </a:lnTo>
                <a:lnTo>
                  <a:pt x="30" y="344"/>
                </a:lnTo>
                <a:lnTo>
                  <a:pt x="0" y="57"/>
                </a:lnTo>
                <a:lnTo>
                  <a:pt x="24" y="0"/>
                </a:lnTo>
                <a:lnTo>
                  <a:pt x="24" y="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2" name="CustomShape 19"/>
          <p:cNvSpPr/>
          <p:nvPr/>
        </p:nvSpPr>
        <p:spPr>
          <a:xfrm>
            <a:off x="1062000" y="6426360"/>
            <a:ext cx="118800" cy="137880"/>
          </a:xfrm>
          <a:custGeom>
            <a:avLst/>
            <a:gdLst/>
            <a:ahLst/>
            <a:rect l="l" t="t" r="r" b="b"/>
            <a:pathLst>
              <a:path w="150" h="173">
                <a:moveTo>
                  <a:pt x="110" y="0"/>
                </a:moveTo>
                <a:lnTo>
                  <a:pt x="40" y="66"/>
                </a:lnTo>
                <a:lnTo>
                  <a:pt x="0" y="173"/>
                </a:lnTo>
                <a:lnTo>
                  <a:pt x="80" y="160"/>
                </a:lnTo>
                <a:lnTo>
                  <a:pt x="103" y="84"/>
                </a:lnTo>
                <a:lnTo>
                  <a:pt x="150" y="27"/>
                </a:lnTo>
                <a:lnTo>
                  <a:pt x="110" y="0"/>
                </a:lnTo>
                <a:lnTo>
                  <a:pt x="110" y="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3" name="CustomShape 20"/>
          <p:cNvSpPr/>
          <p:nvPr/>
        </p:nvSpPr>
        <p:spPr>
          <a:xfrm>
            <a:off x="7920" y="5918040"/>
            <a:ext cx="1336320" cy="698040"/>
          </a:xfrm>
          <a:custGeom>
            <a:avLst/>
            <a:gdLst/>
            <a:ahLst/>
            <a:rect l="l" t="t" r="r" b="b"/>
            <a:pathLst>
              <a:path w="1684" h="880">
                <a:moveTo>
                  <a:pt x="156" y="0"/>
                </a:moveTo>
                <a:lnTo>
                  <a:pt x="63" y="52"/>
                </a:lnTo>
                <a:lnTo>
                  <a:pt x="0" y="208"/>
                </a:lnTo>
                <a:lnTo>
                  <a:pt x="67" y="358"/>
                </a:lnTo>
                <a:lnTo>
                  <a:pt x="1182" y="867"/>
                </a:lnTo>
                <a:lnTo>
                  <a:pt x="1422" y="835"/>
                </a:lnTo>
                <a:lnTo>
                  <a:pt x="1616" y="880"/>
                </a:lnTo>
                <a:lnTo>
                  <a:pt x="1684" y="808"/>
                </a:lnTo>
                <a:lnTo>
                  <a:pt x="1502" y="664"/>
                </a:lnTo>
                <a:lnTo>
                  <a:pt x="1428" y="512"/>
                </a:lnTo>
                <a:lnTo>
                  <a:pt x="1369" y="527"/>
                </a:lnTo>
                <a:lnTo>
                  <a:pt x="1439" y="664"/>
                </a:lnTo>
                <a:lnTo>
                  <a:pt x="1578" y="810"/>
                </a:lnTo>
                <a:lnTo>
                  <a:pt x="1413" y="787"/>
                </a:lnTo>
                <a:lnTo>
                  <a:pt x="1219" y="814"/>
                </a:lnTo>
                <a:lnTo>
                  <a:pt x="1255" y="650"/>
                </a:lnTo>
                <a:lnTo>
                  <a:pt x="1338" y="538"/>
                </a:lnTo>
                <a:lnTo>
                  <a:pt x="1241" y="552"/>
                </a:lnTo>
                <a:lnTo>
                  <a:pt x="1165" y="658"/>
                </a:lnTo>
                <a:lnTo>
                  <a:pt x="1139" y="791"/>
                </a:lnTo>
                <a:lnTo>
                  <a:pt x="107" y="310"/>
                </a:lnTo>
                <a:lnTo>
                  <a:pt x="80" y="215"/>
                </a:lnTo>
                <a:lnTo>
                  <a:pt x="103" y="95"/>
                </a:lnTo>
                <a:lnTo>
                  <a:pt x="217" y="0"/>
                </a:lnTo>
                <a:lnTo>
                  <a:pt x="156" y="0"/>
                </a:lnTo>
                <a:lnTo>
                  <a:pt x="156" y="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4" name="CustomShape 21"/>
          <p:cNvSpPr/>
          <p:nvPr/>
        </p:nvSpPr>
        <p:spPr>
          <a:xfrm>
            <a:off x="168120" y="5985000"/>
            <a:ext cx="126720" cy="264600"/>
          </a:xfrm>
          <a:custGeom>
            <a:avLst/>
            <a:gdLst/>
            <a:ahLst/>
            <a:rect l="l" t="t" r="r" b="b"/>
            <a:pathLst>
              <a:path w="160" h="335">
                <a:moveTo>
                  <a:pt x="116" y="0"/>
                </a:moveTo>
                <a:lnTo>
                  <a:pt x="19" y="106"/>
                </a:lnTo>
                <a:lnTo>
                  <a:pt x="0" y="230"/>
                </a:lnTo>
                <a:lnTo>
                  <a:pt x="33" y="314"/>
                </a:lnTo>
                <a:lnTo>
                  <a:pt x="94" y="335"/>
                </a:lnTo>
                <a:lnTo>
                  <a:pt x="76" y="154"/>
                </a:lnTo>
                <a:lnTo>
                  <a:pt x="160" y="17"/>
                </a:lnTo>
                <a:lnTo>
                  <a:pt x="116" y="0"/>
                </a:lnTo>
                <a:lnTo>
                  <a:pt x="116" y="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5" name="CustomShape 22"/>
          <p:cNvSpPr/>
          <p:nvPr/>
        </p:nvSpPr>
        <p:spPr>
          <a:xfrm>
            <a:off x="712800" y="5540400"/>
            <a:ext cx="510840" cy="942480"/>
          </a:xfrm>
          <a:custGeom>
            <a:avLst/>
            <a:gdLst/>
            <a:ahLst/>
            <a:rect l="l" t="t" r="r" b="b"/>
            <a:pathLst>
              <a:path w="642" h="1188">
                <a:moveTo>
                  <a:pt x="218" y="896"/>
                </a:moveTo>
                <a:lnTo>
                  <a:pt x="0" y="124"/>
                </a:lnTo>
                <a:lnTo>
                  <a:pt x="81" y="38"/>
                </a:lnTo>
                <a:lnTo>
                  <a:pt x="258" y="0"/>
                </a:lnTo>
                <a:lnTo>
                  <a:pt x="399" y="57"/>
                </a:lnTo>
                <a:lnTo>
                  <a:pt x="642" y="1188"/>
                </a:lnTo>
                <a:lnTo>
                  <a:pt x="555" y="1091"/>
                </a:lnTo>
                <a:lnTo>
                  <a:pt x="355" y="97"/>
                </a:lnTo>
                <a:lnTo>
                  <a:pt x="226" y="61"/>
                </a:lnTo>
                <a:lnTo>
                  <a:pt x="119" y="74"/>
                </a:lnTo>
                <a:lnTo>
                  <a:pt x="76" y="141"/>
                </a:lnTo>
                <a:lnTo>
                  <a:pt x="306" y="924"/>
                </a:lnTo>
                <a:lnTo>
                  <a:pt x="218" y="896"/>
                </a:lnTo>
                <a:lnTo>
                  <a:pt x="218" y="896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6" name="CustomShape 23"/>
          <p:cNvSpPr/>
          <p:nvPr/>
        </p:nvSpPr>
        <p:spPr>
          <a:xfrm>
            <a:off x="917640" y="5794200"/>
            <a:ext cx="151920" cy="399600"/>
          </a:xfrm>
          <a:custGeom>
            <a:avLst/>
            <a:gdLst/>
            <a:ahLst/>
            <a:rect l="l" t="t" r="r" b="b"/>
            <a:pathLst>
              <a:path w="192" h="504">
                <a:moveTo>
                  <a:pt x="0" y="27"/>
                </a:moveTo>
                <a:lnTo>
                  <a:pt x="76" y="194"/>
                </a:lnTo>
                <a:lnTo>
                  <a:pt x="113" y="318"/>
                </a:lnTo>
                <a:lnTo>
                  <a:pt x="116" y="504"/>
                </a:lnTo>
                <a:lnTo>
                  <a:pt x="192" y="504"/>
                </a:lnTo>
                <a:lnTo>
                  <a:pt x="187" y="360"/>
                </a:lnTo>
                <a:lnTo>
                  <a:pt x="162" y="208"/>
                </a:lnTo>
                <a:lnTo>
                  <a:pt x="99" y="59"/>
                </a:lnTo>
                <a:lnTo>
                  <a:pt x="63" y="0"/>
                </a:lnTo>
                <a:lnTo>
                  <a:pt x="0" y="27"/>
                </a:lnTo>
                <a:lnTo>
                  <a:pt x="0" y="27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7" name="CustomShape 24"/>
          <p:cNvSpPr/>
          <p:nvPr/>
        </p:nvSpPr>
        <p:spPr>
          <a:xfrm>
            <a:off x="520560" y="5762520"/>
            <a:ext cx="309240" cy="213840"/>
          </a:xfrm>
          <a:custGeom>
            <a:avLst/>
            <a:gdLst/>
            <a:ahLst/>
            <a:rect l="l" t="t" r="r" b="b"/>
            <a:pathLst>
              <a:path w="390" h="269">
                <a:moveTo>
                  <a:pt x="297" y="0"/>
                </a:moveTo>
                <a:lnTo>
                  <a:pt x="257" y="17"/>
                </a:lnTo>
                <a:lnTo>
                  <a:pt x="253" y="66"/>
                </a:lnTo>
                <a:lnTo>
                  <a:pt x="0" y="169"/>
                </a:lnTo>
                <a:lnTo>
                  <a:pt x="0" y="222"/>
                </a:lnTo>
                <a:lnTo>
                  <a:pt x="284" y="226"/>
                </a:lnTo>
                <a:lnTo>
                  <a:pt x="320" y="269"/>
                </a:lnTo>
                <a:lnTo>
                  <a:pt x="390" y="266"/>
                </a:lnTo>
                <a:lnTo>
                  <a:pt x="383" y="190"/>
                </a:lnTo>
                <a:lnTo>
                  <a:pt x="116" y="176"/>
                </a:lnTo>
                <a:lnTo>
                  <a:pt x="333" y="89"/>
                </a:lnTo>
                <a:lnTo>
                  <a:pt x="297" y="0"/>
                </a:lnTo>
                <a:lnTo>
                  <a:pt x="297" y="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8" name="CustomShape 25"/>
          <p:cNvSpPr/>
          <p:nvPr/>
        </p:nvSpPr>
        <p:spPr>
          <a:xfrm>
            <a:off x="1044720" y="5616720"/>
            <a:ext cx="747360" cy="336240"/>
          </a:xfrm>
          <a:custGeom>
            <a:avLst/>
            <a:gdLst/>
            <a:ahLst/>
            <a:rect l="l" t="t" r="r" b="b"/>
            <a:pathLst>
              <a:path w="941" h="424">
                <a:moveTo>
                  <a:pt x="0" y="131"/>
                </a:moveTo>
                <a:lnTo>
                  <a:pt x="863" y="0"/>
                </a:lnTo>
                <a:lnTo>
                  <a:pt x="926" y="78"/>
                </a:lnTo>
                <a:lnTo>
                  <a:pt x="941" y="181"/>
                </a:lnTo>
                <a:lnTo>
                  <a:pt x="903" y="282"/>
                </a:lnTo>
                <a:lnTo>
                  <a:pt x="57" y="424"/>
                </a:lnTo>
                <a:lnTo>
                  <a:pt x="53" y="384"/>
                </a:lnTo>
                <a:lnTo>
                  <a:pt x="863" y="242"/>
                </a:lnTo>
                <a:lnTo>
                  <a:pt x="893" y="145"/>
                </a:lnTo>
                <a:lnTo>
                  <a:pt x="840" y="57"/>
                </a:lnTo>
                <a:lnTo>
                  <a:pt x="0" y="185"/>
                </a:lnTo>
                <a:lnTo>
                  <a:pt x="0" y="131"/>
                </a:lnTo>
                <a:lnTo>
                  <a:pt x="0" y="131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9" name="CustomShape 26"/>
          <p:cNvSpPr/>
          <p:nvPr/>
        </p:nvSpPr>
        <p:spPr>
          <a:xfrm>
            <a:off x="1138320" y="5724360"/>
            <a:ext cx="388440" cy="136080"/>
          </a:xfrm>
          <a:custGeom>
            <a:avLst/>
            <a:gdLst/>
            <a:ahLst/>
            <a:rect l="l" t="t" r="r" b="b"/>
            <a:pathLst>
              <a:path w="488" h="173">
                <a:moveTo>
                  <a:pt x="0" y="126"/>
                </a:moveTo>
                <a:lnTo>
                  <a:pt x="66" y="173"/>
                </a:lnTo>
                <a:lnTo>
                  <a:pt x="222" y="166"/>
                </a:lnTo>
                <a:lnTo>
                  <a:pt x="418" y="116"/>
                </a:lnTo>
                <a:lnTo>
                  <a:pt x="488" y="42"/>
                </a:lnTo>
                <a:lnTo>
                  <a:pt x="443" y="2"/>
                </a:lnTo>
                <a:lnTo>
                  <a:pt x="253" y="0"/>
                </a:lnTo>
                <a:lnTo>
                  <a:pt x="110" y="12"/>
                </a:lnTo>
                <a:lnTo>
                  <a:pt x="15" y="76"/>
                </a:lnTo>
                <a:lnTo>
                  <a:pt x="112" y="95"/>
                </a:lnTo>
                <a:lnTo>
                  <a:pt x="275" y="53"/>
                </a:lnTo>
                <a:lnTo>
                  <a:pt x="416" y="53"/>
                </a:lnTo>
                <a:lnTo>
                  <a:pt x="268" y="110"/>
                </a:lnTo>
                <a:lnTo>
                  <a:pt x="142" y="126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0" name="CustomShape 27"/>
          <p:cNvSpPr/>
          <p:nvPr/>
        </p:nvSpPr>
        <p:spPr>
          <a:xfrm flipH="1">
            <a:off x="8679600" y="4159080"/>
            <a:ext cx="325080" cy="2265120"/>
          </a:xfrm>
          <a:custGeom>
            <a:avLst/>
            <a:gdLst/>
            <a:ahLst/>
            <a:rect l="l" t="t" r="r" b="b"/>
            <a:pathLst>
              <a:path w="772" h="3266">
                <a:moveTo>
                  <a:pt x="692" y="3156"/>
                </a:moveTo>
                <a:lnTo>
                  <a:pt x="380" y="2945"/>
                </a:lnTo>
                <a:lnTo>
                  <a:pt x="319" y="2783"/>
                </a:lnTo>
                <a:lnTo>
                  <a:pt x="371" y="2542"/>
                </a:lnTo>
                <a:lnTo>
                  <a:pt x="591" y="2251"/>
                </a:lnTo>
                <a:lnTo>
                  <a:pt x="641" y="2070"/>
                </a:lnTo>
                <a:lnTo>
                  <a:pt x="591" y="1948"/>
                </a:lnTo>
                <a:lnTo>
                  <a:pt x="401" y="1859"/>
                </a:lnTo>
                <a:lnTo>
                  <a:pt x="361" y="1747"/>
                </a:lnTo>
                <a:lnTo>
                  <a:pt x="430" y="1587"/>
                </a:lnTo>
                <a:lnTo>
                  <a:pt x="741" y="1156"/>
                </a:lnTo>
                <a:lnTo>
                  <a:pt x="772" y="945"/>
                </a:lnTo>
                <a:lnTo>
                  <a:pt x="692" y="713"/>
                </a:lnTo>
                <a:lnTo>
                  <a:pt x="430" y="603"/>
                </a:lnTo>
                <a:lnTo>
                  <a:pt x="200" y="422"/>
                </a:lnTo>
                <a:lnTo>
                  <a:pt x="0" y="0"/>
                </a:lnTo>
                <a:lnTo>
                  <a:pt x="29" y="382"/>
                </a:lnTo>
                <a:lnTo>
                  <a:pt x="179" y="612"/>
                </a:lnTo>
                <a:lnTo>
                  <a:pt x="380" y="753"/>
                </a:lnTo>
                <a:lnTo>
                  <a:pt x="601" y="833"/>
                </a:lnTo>
                <a:lnTo>
                  <a:pt x="612" y="1044"/>
                </a:lnTo>
                <a:lnTo>
                  <a:pt x="500" y="1266"/>
                </a:lnTo>
                <a:lnTo>
                  <a:pt x="240" y="1658"/>
                </a:lnTo>
                <a:lnTo>
                  <a:pt x="230" y="1909"/>
                </a:lnTo>
                <a:lnTo>
                  <a:pt x="471" y="2049"/>
                </a:lnTo>
                <a:lnTo>
                  <a:pt x="460" y="2180"/>
                </a:lnTo>
                <a:lnTo>
                  <a:pt x="249" y="2452"/>
                </a:lnTo>
                <a:lnTo>
                  <a:pt x="160" y="2713"/>
                </a:lnTo>
                <a:lnTo>
                  <a:pt x="240" y="2994"/>
                </a:lnTo>
                <a:lnTo>
                  <a:pt x="430" y="3144"/>
                </a:lnTo>
                <a:lnTo>
                  <a:pt x="671" y="3266"/>
                </a:lnTo>
                <a:lnTo>
                  <a:pt x="692" y="3156"/>
                </a:lnTo>
                <a:lnTo>
                  <a:pt x="692" y="3156"/>
                </a:lnTo>
                <a:close/>
              </a:path>
            </a:pathLst>
          </a:custGeom>
          <a:solidFill>
            <a:schemeClr val="folHlink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1" name="CustomShape 28"/>
          <p:cNvSpPr/>
          <p:nvPr/>
        </p:nvSpPr>
        <p:spPr>
          <a:xfrm flipH="1">
            <a:off x="8740080" y="2116080"/>
            <a:ext cx="325080" cy="2592000"/>
          </a:xfrm>
          <a:custGeom>
            <a:avLst/>
            <a:gdLst/>
            <a:ahLst/>
            <a:rect l="l" t="t" r="r" b="b"/>
            <a:pathLst>
              <a:path w="772" h="3266">
                <a:moveTo>
                  <a:pt x="692" y="3156"/>
                </a:moveTo>
                <a:lnTo>
                  <a:pt x="380" y="2945"/>
                </a:lnTo>
                <a:lnTo>
                  <a:pt x="319" y="2783"/>
                </a:lnTo>
                <a:lnTo>
                  <a:pt x="371" y="2542"/>
                </a:lnTo>
                <a:lnTo>
                  <a:pt x="591" y="2251"/>
                </a:lnTo>
                <a:lnTo>
                  <a:pt x="641" y="2070"/>
                </a:lnTo>
                <a:lnTo>
                  <a:pt x="591" y="1948"/>
                </a:lnTo>
                <a:lnTo>
                  <a:pt x="401" y="1859"/>
                </a:lnTo>
                <a:lnTo>
                  <a:pt x="361" y="1747"/>
                </a:lnTo>
                <a:lnTo>
                  <a:pt x="430" y="1587"/>
                </a:lnTo>
                <a:lnTo>
                  <a:pt x="741" y="1156"/>
                </a:lnTo>
                <a:lnTo>
                  <a:pt x="772" y="945"/>
                </a:lnTo>
                <a:lnTo>
                  <a:pt x="692" y="713"/>
                </a:lnTo>
                <a:lnTo>
                  <a:pt x="430" y="603"/>
                </a:lnTo>
                <a:lnTo>
                  <a:pt x="200" y="422"/>
                </a:lnTo>
                <a:lnTo>
                  <a:pt x="0" y="0"/>
                </a:lnTo>
                <a:lnTo>
                  <a:pt x="29" y="382"/>
                </a:lnTo>
                <a:lnTo>
                  <a:pt x="179" y="612"/>
                </a:lnTo>
                <a:lnTo>
                  <a:pt x="380" y="753"/>
                </a:lnTo>
                <a:lnTo>
                  <a:pt x="601" y="833"/>
                </a:lnTo>
                <a:lnTo>
                  <a:pt x="612" y="1044"/>
                </a:lnTo>
                <a:lnTo>
                  <a:pt x="500" y="1266"/>
                </a:lnTo>
                <a:lnTo>
                  <a:pt x="240" y="1658"/>
                </a:lnTo>
                <a:lnTo>
                  <a:pt x="230" y="1909"/>
                </a:lnTo>
                <a:lnTo>
                  <a:pt x="471" y="2049"/>
                </a:lnTo>
                <a:lnTo>
                  <a:pt x="460" y="2180"/>
                </a:lnTo>
                <a:lnTo>
                  <a:pt x="249" y="2452"/>
                </a:lnTo>
                <a:lnTo>
                  <a:pt x="160" y="2713"/>
                </a:lnTo>
                <a:lnTo>
                  <a:pt x="240" y="2994"/>
                </a:lnTo>
                <a:lnTo>
                  <a:pt x="430" y="3144"/>
                </a:lnTo>
                <a:lnTo>
                  <a:pt x="671" y="3266"/>
                </a:lnTo>
                <a:lnTo>
                  <a:pt x="692" y="3156"/>
                </a:lnTo>
                <a:lnTo>
                  <a:pt x="692" y="3156"/>
                </a:lnTo>
                <a:close/>
              </a:path>
            </a:pathLst>
          </a:custGeom>
          <a:solidFill>
            <a:schemeClr val="folHlink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2" name="CustomShape 29"/>
          <p:cNvSpPr/>
          <p:nvPr/>
        </p:nvSpPr>
        <p:spPr>
          <a:xfrm rot="18427200">
            <a:off x="8620200" y="1724040"/>
            <a:ext cx="97920" cy="456840"/>
          </a:xfrm>
          <a:custGeom>
            <a:avLst/>
            <a:gdLst/>
            <a:ahLst/>
            <a:rect l="l" t="t" r="r" b="b"/>
            <a:pathLst>
              <a:path w="245" h="806">
                <a:moveTo>
                  <a:pt x="123" y="9"/>
                </a:moveTo>
                <a:lnTo>
                  <a:pt x="131" y="342"/>
                </a:lnTo>
                <a:lnTo>
                  <a:pt x="0" y="806"/>
                </a:lnTo>
                <a:lnTo>
                  <a:pt x="79" y="789"/>
                </a:lnTo>
                <a:lnTo>
                  <a:pt x="218" y="376"/>
                </a:lnTo>
                <a:lnTo>
                  <a:pt x="245" y="0"/>
                </a:lnTo>
                <a:lnTo>
                  <a:pt x="123" y="9"/>
                </a:lnTo>
                <a:lnTo>
                  <a:pt x="123" y="9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3" name="CustomShape 30"/>
          <p:cNvSpPr/>
          <p:nvPr/>
        </p:nvSpPr>
        <p:spPr>
          <a:xfrm rot="18427200">
            <a:off x="7883280" y="112680"/>
            <a:ext cx="242640" cy="198000"/>
          </a:xfrm>
          <a:custGeom>
            <a:avLst/>
            <a:gdLst/>
            <a:ahLst/>
            <a:rect l="l" t="t" r="r" b="b"/>
            <a:pathLst>
              <a:path w="604" h="349">
                <a:moveTo>
                  <a:pt x="0" y="0"/>
                </a:moveTo>
                <a:lnTo>
                  <a:pt x="298" y="184"/>
                </a:lnTo>
                <a:lnTo>
                  <a:pt x="500" y="349"/>
                </a:lnTo>
                <a:lnTo>
                  <a:pt x="604" y="140"/>
                </a:lnTo>
                <a:lnTo>
                  <a:pt x="359" y="9"/>
                </a:lnTo>
                <a:lnTo>
                  <a:pt x="464" y="184"/>
                </a:lnTo>
                <a:lnTo>
                  <a:pt x="131" y="17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4" name="CustomShape 31"/>
          <p:cNvSpPr/>
          <p:nvPr/>
        </p:nvSpPr>
        <p:spPr>
          <a:xfrm rot="18427200">
            <a:off x="8013240" y="527040"/>
            <a:ext cx="426600" cy="694800"/>
          </a:xfrm>
          <a:custGeom>
            <a:avLst/>
            <a:gdLst/>
            <a:ahLst/>
            <a:rect l="l" t="t" r="r" b="b"/>
            <a:pathLst>
              <a:path w="1064" h="1230">
                <a:moveTo>
                  <a:pt x="741" y="129"/>
                </a:moveTo>
                <a:lnTo>
                  <a:pt x="485" y="352"/>
                </a:lnTo>
                <a:lnTo>
                  <a:pt x="163" y="762"/>
                </a:lnTo>
                <a:lnTo>
                  <a:pt x="0" y="1101"/>
                </a:lnTo>
                <a:lnTo>
                  <a:pt x="59" y="1230"/>
                </a:lnTo>
                <a:lnTo>
                  <a:pt x="262" y="1201"/>
                </a:lnTo>
                <a:lnTo>
                  <a:pt x="578" y="914"/>
                </a:lnTo>
                <a:lnTo>
                  <a:pt x="876" y="534"/>
                </a:lnTo>
                <a:lnTo>
                  <a:pt x="1034" y="270"/>
                </a:lnTo>
                <a:lnTo>
                  <a:pt x="1064" y="84"/>
                </a:lnTo>
                <a:lnTo>
                  <a:pt x="977" y="0"/>
                </a:lnTo>
                <a:lnTo>
                  <a:pt x="836" y="65"/>
                </a:lnTo>
                <a:lnTo>
                  <a:pt x="969" y="107"/>
                </a:lnTo>
                <a:lnTo>
                  <a:pt x="876" y="352"/>
                </a:lnTo>
                <a:lnTo>
                  <a:pt x="690" y="656"/>
                </a:lnTo>
                <a:lnTo>
                  <a:pt x="350" y="1008"/>
                </a:lnTo>
                <a:lnTo>
                  <a:pt x="116" y="1114"/>
                </a:lnTo>
                <a:lnTo>
                  <a:pt x="135" y="943"/>
                </a:lnTo>
                <a:lnTo>
                  <a:pt x="437" y="504"/>
                </a:lnTo>
                <a:lnTo>
                  <a:pt x="831" y="118"/>
                </a:lnTo>
                <a:lnTo>
                  <a:pt x="741" y="129"/>
                </a:lnTo>
                <a:lnTo>
                  <a:pt x="741" y="129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5" name="CustomShape 32"/>
          <p:cNvSpPr/>
          <p:nvPr/>
        </p:nvSpPr>
        <p:spPr>
          <a:xfrm rot="18427200">
            <a:off x="7711920" y="288720"/>
            <a:ext cx="801360" cy="1425240"/>
          </a:xfrm>
          <a:custGeom>
            <a:avLst/>
            <a:gdLst/>
            <a:ahLst/>
            <a:rect l="l" t="t" r="r" b="b"/>
            <a:pathLst>
              <a:path w="2002" h="2521">
                <a:moveTo>
                  <a:pt x="1941" y="0"/>
                </a:moveTo>
                <a:lnTo>
                  <a:pt x="0" y="2521"/>
                </a:lnTo>
                <a:lnTo>
                  <a:pt x="192" y="2450"/>
                </a:lnTo>
                <a:lnTo>
                  <a:pt x="2002" y="61"/>
                </a:lnTo>
                <a:lnTo>
                  <a:pt x="1941" y="0"/>
                </a:lnTo>
                <a:lnTo>
                  <a:pt x="1941" y="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6" name="CustomShape 33"/>
          <p:cNvSpPr/>
          <p:nvPr/>
        </p:nvSpPr>
        <p:spPr>
          <a:xfrm rot="18427200">
            <a:off x="7783560" y="-29880"/>
            <a:ext cx="1203120" cy="2133360"/>
          </a:xfrm>
          <a:custGeom>
            <a:avLst/>
            <a:gdLst/>
            <a:ahLst/>
            <a:rect l="l" t="t" r="r" b="b"/>
            <a:pathLst>
              <a:path w="3007" h="3771">
                <a:moveTo>
                  <a:pt x="95" y="2844"/>
                </a:moveTo>
                <a:lnTo>
                  <a:pt x="394" y="2834"/>
                </a:lnTo>
                <a:lnTo>
                  <a:pt x="821" y="3009"/>
                </a:lnTo>
                <a:lnTo>
                  <a:pt x="681" y="2817"/>
                </a:lnTo>
                <a:lnTo>
                  <a:pt x="367" y="2703"/>
                </a:lnTo>
                <a:lnTo>
                  <a:pt x="637" y="2720"/>
                </a:lnTo>
                <a:lnTo>
                  <a:pt x="979" y="2870"/>
                </a:lnTo>
                <a:lnTo>
                  <a:pt x="2859" y="420"/>
                </a:lnTo>
                <a:lnTo>
                  <a:pt x="2578" y="148"/>
                </a:lnTo>
                <a:lnTo>
                  <a:pt x="2308" y="0"/>
                </a:lnTo>
                <a:lnTo>
                  <a:pt x="2692" y="78"/>
                </a:lnTo>
                <a:lnTo>
                  <a:pt x="3007" y="428"/>
                </a:lnTo>
                <a:lnTo>
                  <a:pt x="831" y="3273"/>
                </a:lnTo>
                <a:lnTo>
                  <a:pt x="481" y="3412"/>
                </a:lnTo>
                <a:lnTo>
                  <a:pt x="105" y="3771"/>
                </a:lnTo>
                <a:lnTo>
                  <a:pt x="0" y="3667"/>
                </a:lnTo>
                <a:lnTo>
                  <a:pt x="131" y="3631"/>
                </a:lnTo>
                <a:lnTo>
                  <a:pt x="376" y="3385"/>
                </a:lnTo>
                <a:lnTo>
                  <a:pt x="165" y="3273"/>
                </a:lnTo>
                <a:lnTo>
                  <a:pt x="165" y="3176"/>
                </a:lnTo>
                <a:lnTo>
                  <a:pt x="411" y="3298"/>
                </a:lnTo>
                <a:lnTo>
                  <a:pt x="411" y="3186"/>
                </a:lnTo>
                <a:lnTo>
                  <a:pt x="603" y="3220"/>
                </a:lnTo>
                <a:lnTo>
                  <a:pt x="428" y="3079"/>
                </a:lnTo>
                <a:lnTo>
                  <a:pt x="629" y="3062"/>
                </a:lnTo>
                <a:lnTo>
                  <a:pt x="95" y="2844"/>
                </a:lnTo>
                <a:lnTo>
                  <a:pt x="95" y="2844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7" name="CustomShape 34"/>
          <p:cNvSpPr/>
          <p:nvPr/>
        </p:nvSpPr>
        <p:spPr>
          <a:xfrm rot="18427200">
            <a:off x="8408880" y="1423800"/>
            <a:ext cx="267840" cy="193320"/>
          </a:xfrm>
          <a:custGeom>
            <a:avLst/>
            <a:gdLst/>
            <a:ahLst/>
            <a:rect l="l" t="t" r="r" b="b"/>
            <a:pathLst>
              <a:path w="673" h="342">
                <a:moveTo>
                  <a:pt x="0" y="80"/>
                </a:moveTo>
                <a:lnTo>
                  <a:pt x="255" y="106"/>
                </a:lnTo>
                <a:lnTo>
                  <a:pt x="639" y="342"/>
                </a:lnTo>
                <a:lnTo>
                  <a:pt x="673" y="289"/>
                </a:lnTo>
                <a:lnTo>
                  <a:pt x="447" y="114"/>
                </a:lnTo>
                <a:lnTo>
                  <a:pt x="26" y="0"/>
                </a:lnTo>
                <a:lnTo>
                  <a:pt x="0" y="80"/>
                </a:lnTo>
                <a:lnTo>
                  <a:pt x="0" y="80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8" name="CustomShape 35"/>
          <p:cNvSpPr/>
          <p:nvPr/>
        </p:nvSpPr>
        <p:spPr>
          <a:xfrm rot="18427200">
            <a:off x="8338680" y="1279440"/>
            <a:ext cx="286920" cy="228240"/>
          </a:xfrm>
          <a:custGeom>
            <a:avLst/>
            <a:gdLst/>
            <a:ahLst/>
            <a:rect l="l" t="t" r="r" b="b"/>
            <a:pathLst>
              <a:path w="716" h="403">
                <a:moveTo>
                  <a:pt x="0" y="78"/>
                </a:moveTo>
                <a:lnTo>
                  <a:pt x="340" y="148"/>
                </a:lnTo>
                <a:lnTo>
                  <a:pt x="638" y="403"/>
                </a:lnTo>
                <a:lnTo>
                  <a:pt x="716" y="296"/>
                </a:lnTo>
                <a:lnTo>
                  <a:pt x="420" y="114"/>
                </a:lnTo>
                <a:lnTo>
                  <a:pt x="70" y="0"/>
                </a:lnTo>
                <a:lnTo>
                  <a:pt x="0" y="78"/>
                </a:lnTo>
                <a:lnTo>
                  <a:pt x="0" y="78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9" name="CustomShape 36"/>
          <p:cNvSpPr/>
          <p:nvPr/>
        </p:nvSpPr>
        <p:spPr>
          <a:xfrm rot="18427200">
            <a:off x="7913160" y="333360"/>
            <a:ext cx="286920" cy="232920"/>
          </a:xfrm>
          <a:custGeom>
            <a:avLst/>
            <a:gdLst/>
            <a:ahLst/>
            <a:rect l="l" t="t" r="r" b="b"/>
            <a:pathLst>
              <a:path w="717" h="411">
                <a:moveTo>
                  <a:pt x="0" y="78"/>
                </a:moveTo>
                <a:lnTo>
                  <a:pt x="316" y="139"/>
                </a:lnTo>
                <a:lnTo>
                  <a:pt x="649" y="411"/>
                </a:lnTo>
                <a:lnTo>
                  <a:pt x="717" y="314"/>
                </a:lnTo>
                <a:lnTo>
                  <a:pt x="394" y="87"/>
                </a:lnTo>
                <a:lnTo>
                  <a:pt x="54" y="0"/>
                </a:lnTo>
                <a:lnTo>
                  <a:pt x="0" y="78"/>
                </a:lnTo>
                <a:lnTo>
                  <a:pt x="0" y="78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90" name="CustomShape 37"/>
          <p:cNvSpPr/>
          <p:nvPr/>
        </p:nvSpPr>
        <p:spPr>
          <a:xfrm rot="18427200">
            <a:off x="7854840" y="225360"/>
            <a:ext cx="283680" cy="218880"/>
          </a:xfrm>
          <a:custGeom>
            <a:avLst/>
            <a:gdLst/>
            <a:ahLst/>
            <a:rect l="l" t="t" r="r" b="b"/>
            <a:pathLst>
              <a:path w="709" h="386">
                <a:moveTo>
                  <a:pt x="0" y="88"/>
                </a:moveTo>
                <a:lnTo>
                  <a:pt x="272" y="131"/>
                </a:lnTo>
                <a:lnTo>
                  <a:pt x="665" y="386"/>
                </a:lnTo>
                <a:lnTo>
                  <a:pt x="709" y="308"/>
                </a:lnTo>
                <a:lnTo>
                  <a:pt x="306" y="53"/>
                </a:lnTo>
                <a:lnTo>
                  <a:pt x="43" y="0"/>
                </a:lnTo>
                <a:lnTo>
                  <a:pt x="0" y="88"/>
                </a:lnTo>
                <a:lnTo>
                  <a:pt x="0" y="88"/>
                </a:lnTo>
                <a:close/>
              </a:path>
            </a:pathLst>
          </a:custGeom>
          <a:solidFill>
            <a:schemeClr val="accent2"/>
          </a:soli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91" name="Line 38"/>
          <p:cNvSpPr/>
          <p:nvPr/>
        </p:nvSpPr>
        <p:spPr>
          <a:xfrm>
            <a:off x="7731000" y="133200"/>
            <a:ext cx="66600" cy="152280"/>
          </a:xfrm>
          <a:prstGeom prst="line">
            <a:avLst/>
          </a:prstGeom>
          <a:ln w="38160">
            <a:solidFill>
              <a:schemeClr val="accent2"/>
            </a:solidFill>
            <a:round/>
          </a:ln>
        </p:spPr>
        <p:style>
          <a:lnRef idx="0"/>
          <a:fillRef idx="0"/>
          <a:effectRef idx="0"/>
          <a:fontRef idx="minor"/>
        </p:style>
      </p:sp>
      <p:sp>
        <p:nvSpPr>
          <p:cNvPr id="192" name="PlaceHolder 39"/>
          <p:cNvSpPr>
            <a:spLocks noGrp="1"/>
          </p:cNvSpPr>
          <p:nvPr>
            <p:ph type="title"/>
          </p:nvPr>
        </p:nvSpPr>
        <p:spPr>
          <a:xfrm>
            <a:off x="685800" y="152280"/>
            <a:ext cx="6870240" cy="1599840"/>
          </a:xfrm>
          <a:prstGeom prst="rect">
            <a:avLst/>
          </a:prstGeom>
        </p:spPr>
        <p:txBody>
          <a:bodyPr anchor="b"/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193" name="PlaceHolder 40"/>
          <p:cNvSpPr>
            <a:spLocks noGrp="1"/>
          </p:cNvSpPr>
          <p:nvPr>
            <p:ph type="dt"/>
          </p:nvPr>
        </p:nvSpPr>
        <p:spPr>
          <a:xfrm>
            <a:off x="1371600" y="6248520"/>
            <a:ext cx="1904760" cy="456840"/>
          </a:xfrm>
          <a:prstGeom prst="rect">
            <a:avLst/>
          </a:prstGeom>
        </p:spPr>
        <p:txBody>
          <a:bodyPr/>
          <a:p>
            <a:pPr>
              <a:lnSpc>
                <a:spcPct val="100000"/>
              </a:lnSpc>
            </a:pPr>
            <a:fld id="{E3075F56-E9A4-48E0-BB62-FB864E1D7753}" type="datetime">
              <a:rPr b="0"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3.12.18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94" name="PlaceHolder 41"/>
          <p:cNvSpPr>
            <a:spLocks noGrp="1"/>
          </p:cNvSpPr>
          <p:nvPr>
            <p:ph type="ftr"/>
          </p:nvPr>
        </p:nvSpPr>
        <p:spPr>
          <a:xfrm>
            <a:off x="3556080" y="6248520"/>
            <a:ext cx="2895120" cy="456840"/>
          </a:xfrm>
          <a:prstGeom prst="rect">
            <a:avLst/>
          </a:prstGeom>
        </p:spPr>
        <p:txBody>
          <a:bodyPr/>
          <a:p>
            <a:endParaRPr b="0" lang="ru-RU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95" name="PlaceHolder 42"/>
          <p:cNvSpPr>
            <a:spLocks noGrp="1"/>
          </p:cNvSpPr>
          <p:nvPr>
            <p:ph type="sldNum"/>
          </p:nvPr>
        </p:nvSpPr>
        <p:spPr>
          <a:xfrm>
            <a:off x="6718320" y="6248520"/>
            <a:ext cx="1904760" cy="456840"/>
          </a:xfrm>
          <a:prstGeom prst="rect">
            <a:avLst/>
          </a:prstGeom>
        </p:spPr>
        <p:txBody>
          <a:bodyPr/>
          <a:p>
            <a:pPr algn="r">
              <a:lnSpc>
                <a:spcPct val="100000"/>
              </a:lnSpc>
            </a:pPr>
            <a:fld id="{4ECD5254-C4FE-4371-8ED8-3324DB8CA5A2}" type="slidenum">
              <a:rPr b="0" lang="ru-RU" sz="1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&lt;номер&gt;</a:t>
            </a:fld>
            <a:endParaRPr b="0" lang="ru-RU" sz="1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</a:endParaRPr>
          </a:p>
        </p:txBody>
      </p:sp>
      <p:sp>
        <p:nvSpPr>
          <p:cNvPr id="196" name="PlaceHolder 4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 marL="432000" indent="-324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lvl="1" marL="864000" indent="-324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Второй уровень структуры</a:t>
            </a:r>
            <a:endParaRPr b="0" lang="ru-RU" sz="2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lvl="2" marL="1296000" indent="-288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Третий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lvl="3" marL="1728000" indent="-216000"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Четвёртый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lvl="4" marL="2160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lvl="5" marL="2592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lvl="6" marL="3024000" indent="-216000"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9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9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TextShape 1"/>
          <p:cNvSpPr txBox="1"/>
          <p:nvPr/>
        </p:nvSpPr>
        <p:spPr>
          <a:xfrm>
            <a:off x="2025360" y="1141560"/>
            <a:ext cx="6476760" cy="3772440"/>
          </a:xfrm>
          <a:prstGeom prst="rect">
            <a:avLst/>
          </a:prstGeom>
          <a:noFill/>
          <a:ln w="9360">
            <a:noFill/>
          </a:ln>
        </p:spPr>
        <p:txBody>
          <a:bodyPr anchor="b"/>
          <a:p>
            <a:pPr algn="ctr">
              <a:lnSpc>
                <a:spcPct val="100000"/>
              </a:lnSpc>
            </a:pPr>
            <a:r>
              <a:rPr b="1" lang="ru-RU" sz="40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СЛОЖЕНИЕ И ВЫЧИТАНИЕ НАТУРАЛЬНЫХ ЧИСЕЛ.</a:t>
            </a:r>
            <a:r>
              <a:rPr b="1" lang="ru-RU" sz="40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
</a:t>
            </a:r>
            <a:r>
              <a:rPr b="1" lang="ru-RU" sz="40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ОБОБЩАЮЩИЙ УРОК.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37" name="TextShape 2"/>
          <p:cNvSpPr txBox="1"/>
          <p:nvPr/>
        </p:nvSpPr>
        <p:spPr>
          <a:xfrm>
            <a:off x="2520000" y="5976000"/>
            <a:ext cx="6705360" cy="685440"/>
          </a:xfrm>
          <a:prstGeom prst="rect">
            <a:avLst/>
          </a:prstGeom>
          <a:noFill/>
          <a:ln w="9360">
            <a:noFill/>
          </a:ln>
        </p:spPr>
        <p:txBody>
          <a:bodyPr anchor="ctr"/>
          <a:p>
            <a:pPr>
              <a:lnSpc>
                <a:spcPct val="100000"/>
              </a:lnSpc>
            </a:pP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TextShape 1"/>
          <p:cNvSpPr txBox="1"/>
          <p:nvPr/>
        </p:nvSpPr>
        <p:spPr>
          <a:xfrm>
            <a:off x="826920" y="333360"/>
            <a:ext cx="6870240" cy="863280"/>
          </a:xfrm>
          <a:prstGeom prst="rect">
            <a:avLst/>
          </a:prstGeom>
          <a:solidFill>
            <a:srgbClr val="ffffff"/>
          </a:solidFill>
          <a:ln w="9360"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ru-RU" sz="44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Вычислите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39" name="TextShape 2"/>
          <p:cNvSpPr txBox="1"/>
          <p:nvPr/>
        </p:nvSpPr>
        <p:spPr>
          <a:xfrm>
            <a:off x="0" y="1341360"/>
            <a:ext cx="8675280" cy="5516280"/>
          </a:xfrm>
          <a:prstGeom prst="rect">
            <a:avLst/>
          </a:prstGeom>
          <a:noFill/>
          <a:ln w="9360">
            <a:noFill/>
          </a:ln>
        </p:spPr>
        <p:txBody>
          <a:bodyPr/>
          <a:p>
            <a:pPr marL="343080" indent="-342720" algn="ctr">
              <a:lnSpc>
                <a:spcPct val="80000"/>
              </a:lnSpc>
            </a:pPr>
            <a:r>
              <a:rPr b="1" lang="ru-RU" sz="48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  </a:t>
            </a:r>
            <a:r>
              <a:rPr b="1" lang="ru-RU" sz="48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63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marL="343080" indent="-342720" algn="ctr">
              <a:lnSpc>
                <a:spcPct val="80000"/>
              </a:lnSpc>
            </a:pPr>
            <a:r>
              <a:rPr b="1" lang="ru-RU" sz="48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: 9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marL="343080" indent="-342720" algn="ctr">
              <a:lnSpc>
                <a:spcPct val="80000"/>
              </a:lnSpc>
            </a:pPr>
            <a:r>
              <a:rPr b="1" lang="ru-RU" sz="48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+ 23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marL="343080" indent="-342720" algn="ctr">
              <a:lnSpc>
                <a:spcPct val="80000"/>
              </a:lnSpc>
            </a:pPr>
            <a:r>
              <a:rPr b="1" lang="ru-RU" sz="48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: 6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marL="343080" indent="-342720" algn="ctr">
              <a:lnSpc>
                <a:spcPct val="80000"/>
              </a:lnSpc>
              <a:buClr>
                <a:srgbClr val="7030a0"/>
              </a:buClr>
              <a:buFont typeface="Arial"/>
              <a:buChar char="•"/>
            </a:pPr>
            <a:r>
              <a:rPr b="1" lang="ru-RU" sz="48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7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marL="343080" indent="-342720" algn="ctr">
              <a:lnSpc>
                <a:spcPct val="80000"/>
              </a:lnSpc>
            </a:pPr>
            <a:r>
              <a:rPr b="1" lang="ru-RU" sz="48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+15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marL="343080" indent="-342720" algn="ctr">
              <a:lnSpc>
                <a:spcPct val="80000"/>
              </a:lnSpc>
            </a:pPr>
            <a:r>
              <a:rPr b="1" lang="ru-RU" sz="4800" spc="-1" strike="noStrike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50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marL="343080" indent="-342720">
              <a:lnSpc>
                <a:spcPct val="80000"/>
              </a:lnSpc>
            </a:pP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  <p:timing>
    <p:tnLst>
      <p:par>
        <p:cTn id="3" dur="indefinite" restart="never" nodeType="tmRoot">
          <p:childTnLst>
            <p:seq>
              <p:cTn id="4" dur="indefinite" nodeType="mainSeq">
                <p:childTnLst>
                  <p:par>
                    <p:cTn id="5" fill="hold">
                      <p:stCondLst>
                        <p:cond delay="indefinite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" dur="5000" fill="hold"/>
                                        <p:tgtEl>
                                          <p:spTgt spid="239">
                                            <p:txEl>
                                              <p:p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" dur="5000" fill="hold"/>
                                        <p:tgtEl>
                                          <p:spTgt spid="239">
                                            <p:txEl>
                                              <p:p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5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" dur="5000" fill="hold"/>
                                        <p:tgtEl>
                                          <p:spTgt spid="239">
                                            <p:txEl>
                                              <p:pRg st="5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" dur="5000" fill="hold"/>
                                        <p:tgtEl>
                                          <p:spTgt spid="239">
                                            <p:txEl>
                                              <p:pRg st="5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9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" dur="5000" fill="hold"/>
                                        <p:tgtEl>
                                          <p:spTgt spid="239">
                                            <p:txEl>
                                              <p:pRg st="9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" dur="5000" fill="hold"/>
                                        <p:tgtEl>
                                          <p:spTgt spid="239">
                                            <p:txEl>
                                              <p:pRg st="9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14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" dur="5000" fill="hold"/>
                                        <p:tgtEl>
                                          <p:spTgt spid="239">
                                            <p:txEl>
                                              <p:pRg st="14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" dur="5000" fill="hold"/>
                                        <p:tgtEl>
                                          <p:spTgt spid="239">
                                            <p:txEl>
                                              <p:pRg st="14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18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7" dur="5000" fill="hold"/>
                                        <p:tgtEl>
                                          <p:spTgt spid="239">
                                            <p:txEl>
                                              <p:pRg st="18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8" dur="5000" fill="hold"/>
                                        <p:tgtEl>
                                          <p:spTgt spid="239">
                                            <p:txEl>
                                              <p:pRg st="18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2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3" dur="5000" fill="hold"/>
                                        <p:tgtEl>
                                          <p:spTgt spid="239">
                                            <p:txEl>
                                              <p:pRg st="2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" dur="5000" fill="hold"/>
                                        <p:tgtEl>
                                          <p:spTgt spid="239">
                                            <p:txEl>
                                              <p:pRg st="2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9" dur="5000" fill="hold"/>
                                        <p:tgtEl>
                                          <p:spTgt spid="239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0" dur="5000" fill="hold"/>
                                        <p:tgtEl>
                                          <p:spTgt spid="239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5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5" dur="5000" fill="hold"/>
                                        <p:tgtEl>
                                          <p:spTgt spid="239">
                                            <p:txEl>
                                              <p:pRg st="5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6" dur="5000" fill="hold"/>
                                        <p:tgtEl>
                                          <p:spTgt spid="239">
                                            <p:txEl>
                                              <p:pRg st="5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9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1" dur="5000" fill="hold"/>
                                        <p:tgtEl>
                                          <p:spTgt spid="239">
                                            <p:txEl>
                                              <p:pRg st="9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2" dur="5000" fill="hold"/>
                                        <p:tgtEl>
                                          <p:spTgt spid="239">
                                            <p:txEl>
                                              <p:pRg st="9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14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7" dur="5000" fill="hold"/>
                                        <p:tgtEl>
                                          <p:spTgt spid="239">
                                            <p:txEl>
                                              <p:pRg st="14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8" dur="5000" fill="hold"/>
                                        <p:tgtEl>
                                          <p:spTgt spid="239">
                                            <p:txEl>
                                              <p:pRg st="14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18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3" dur="5000" fill="hold"/>
                                        <p:tgtEl>
                                          <p:spTgt spid="239">
                                            <p:txEl>
                                              <p:pRg st="18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4" dur="5000" fill="hold"/>
                                        <p:tgtEl>
                                          <p:spTgt spid="239">
                                            <p:txEl>
                                              <p:pRg st="18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2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9" dur="5000" fill="hold"/>
                                        <p:tgtEl>
                                          <p:spTgt spid="239">
                                            <p:txEl>
                                              <p:pRg st="2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0" dur="5000" fill="hold"/>
                                        <p:tgtEl>
                                          <p:spTgt spid="239">
                                            <p:txEl>
                                              <p:pRg st="2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85" dur="5000" fill="hold"/>
                                        <p:tgtEl>
                                          <p:spTgt spid="239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6" dur="5000" fill="hold"/>
                                        <p:tgtEl>
                                          <p:spTgt spid="239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9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91" dur="5000" fill="hold"/>
                                        <p:tgtEl>
                                          <p:spTgt spid="239">
                                            <p:txEl>
                                              <p:pRg st="9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2" dur="5000" fill="hold"/>
                                        <p:tgtEl>
                                          <p:spTgt spid="239">
                                            <p:txEl>
                                              <p:pRg st="9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14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97" dur="5000" fill="hold"/>
                                        <p:tgtEl>
                                          <p:spTgt spid="239">
                                            <p:txEl>
                                              <p:pRg st="14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8" dur="5000" fill="hold"/>
                                        <p:tgtEl>
                                          <p:spTgt spid="239">
                                            <p:txEl>
                                              <p:pRg st="14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18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03" dur="5000" fill="hold"/>
                                        <p:tgtEl>
                                          <p:spTgt spid="239">
                                            <p:txEl>
                                              <p:pRg st="18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04" dur="5000" fill="hold"/>
                                        <p:tgtEl>
                                          <p:spTgt spid="239">
                                            <p:txEl>
                                              <p:pRg st="18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2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09" dur="5000" fill="hold"/>
                                        <p:tgtEl>
                                          <p:spTgt spid="239">
                                            <p:txEl>
                                              <p:pRg st="2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0" dur="5000" fill="hold"/>
                                        <p:tgtEl>
                                          <p:spTgt spid="239">
                                            <p:txEl>
                                              <p:pRg st="2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5" dur="5000" fill="hold"/>
                                        <p:tgtEl>
                                          <p:spTgt spid="239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6" dur="5000" fill="hold"/>
                                        <p:tgtEl>
                                          <p:spTgt spid="239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14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21" dur="5000" fill="hold"/>
                                        <p:tgtEl>
                                          <p:spTgt spid="239">
                                            <p:txEl>
                                              <p:pRg st="14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2" dur="5000" fill="hold"/>
                                        <p:tgtEl>
                                          <p:spTgt spid="239">
                                            <p:txEl>
                                              <p:pRg st="14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18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27" dur="5000" fill="hold"/>
                                        <p:tgtEl>
                                          <p:spTgt spid="239">
                                            <p:txEl>
                                              <p:pRg st="18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8" dur="5000" fill="hold"/>
                                        <p:tgtEl>
                                          <p:spTgt spid="239">
                                            <p:txEl>
                                              <p:pRg st="18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2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3" dur="5000" fill="hold"/>
                                        <p:tgtEl>
                                          <p:spTgt spid="239">
                                            <p:txEl>
                                              <p:pRg st="2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4" dur="5000" fill="hold"/>
                                        <p:tgtEl>
                                          <p:spTgt spid="239">
                                            <p:txEl>
                                              <p:pRg st="2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18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39" dur="5000" fill="hold"/>
                                        <p:tgtEl>
                                          <p:spTgt spid="239">
                                            <p:txEl>
                                              <p:pRg st="18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0" dur="5000" fill="hold"/>
                                        <p:tgtEl>
                                          <p:spTgt spid="239">
                                            <p:txEl>
                                              <p:pRg st="18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2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5" dur="5000" fill="hold"/>
                                        <p:tgtEl>
                                          <p:spTgt spid="239">
                                            <p:txEl>
                                              <p:pRg st="2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6" dur="5000" fill="hold"/>
                                        <p:tgtEl>
                                          <p:spTgt spid="239">
                                            <p:txEl>
                                              <p:pRg st="2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nodeType="clickEffect" fill="hold" presetClass="entr" presetID="3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51" dur="2000"/>
                                        <p:tgtEl>
                                          <p:spTgt spid="239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52" dur="2000" fill="hold"/>
                                        <p:tgtEl>
                                          <p:spTgt spid="239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72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3" dur="2000" fill="hold"/>
                                        <p:tgtEl>
                                          <p:spTgt spid="239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/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4" dur="2000" fill="hold"/>
                                        <p:tgtEl>
                                          <p:spTgt spid="239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/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TextShape 1"/>
          <p:cNvSpPr txBox="1"/>
          <p:nvPr/>
        </p:nvSpPr>
        <p:spPr>
          <a:xfrm>
            <a:off x="683640" y="0"/>
            <a:ext cx="6870240" cy="6922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0" lang="ru-RU" sz="4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
</a:t>
            </a:r>
            <a:r>
              <a:rPr b="1" lang="ru-RU" sz="48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
</a:t>
            </a:r>
            <a:r>
              <a:rPr b="0" lang="ru-RU" sz="4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
</a:t>
            </a:r>
            <a:r>
              <a:rPr b="0" lang="ru-RU" sz="4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
</a:t>
            </a:r>
            <a:r>
              <a:rPr b="0" lang="ru-RU" sz="4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
</a:t>
            </a:r>
            <a:r>
              <a:rPr b="1" lang="ru-RU" sz="48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Вычислите</a:t>
            </a:r>
            <a:r>
              <a:rPr b="1" lang="ru-RU" sz="48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
</a:t>
            </a:r>
            <a:r>
              <a:rPr b="0" lang="ru-RU" sz="4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
</a:t>
            </a:r>
            <a:r>
              <a:rPr b="0" lang="ru-RU" sz="4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
</a:t>
            </a:r>
            <a:r>
              <a:rPr b="0" lang="ru-RU" sz="4000" spc="-1" strike="noStrike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
</a:t>
            </a:r>
            <a:r>
              <a:rPr b="1" lang="ru-RU" sz="44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Вычислите</a:t>
            </a:r>
            <a:r>
              <a:rPr b="0" lang="ru-RU" sz="4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
</a:t>
            </a:r>
            <a:r>
              <a:rPr b="0" lang="ru-RU" sz="4000" spc="-1" strike="noStrike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ВыВычислить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41" name="TextShape 2"/>
          <p:cNvSpPr txBox="1"/>
          <p:nvPr/>
        </p:nvSpPr>
        <p:spPr>
          <a:xfrm>
            <a:off x="1691640" y="836640"/>
            <a:ext cx="6408360" cy="602100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 marL="343080" indent="-342720" algn="ctr">
              <a:lnSpc>
                <a:spcPct val="100000"/>
              </a:lnSpc>
            </a:pPr>
            <a:r>
              <a:rPr b="1" lang="ru-RU" sz="48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72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marL="343080" indent="-342720" algn="ctr">
              <a:lnSpc>
                <a:spcPct val="100000"/>
              </a:lnSpc>
            </a:pPr>
            <a:r>
              <a:rPr b="1" lang="ru-RU" sz="48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: 9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marL="343080" indent="-342720" algn="ctr">
              <a:lnSpc>
                <a:spcPct val="100000"/>
              </a:lnSpc>
            </a:pPr>
            <a:r>
              <a:rPr b="1" lang="ru-RU" sz="48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+ 12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marL="343080" indent="-342720" algn="ctr">
              <a:lnSpc>
                <a:spcPct val="100000"/>
              </a:lnSpc>
              <a:buClr>
                <a:srgbClr val="7030a0"/>
              </a:buClr>
              <a:buFont typeface="Arial"/>
              <a:buChar char="•"/>
            </a:pPr>
            <a:r>
              <a:rPr b="1" lang="ru-RU" sz="48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5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marL="343080" indent="-342720" algn="ctr">
              <a:lnSpc>
                <a:spcPct val="100000"/>
              </a:lnSpc>
            </a:pPr>
            <a:r>
              <a:rPr b="1" lang="ru-RU" sz="48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: 10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marL="343080" indent="-342720" algn="ctr">
              <a:lnSpc>
                <a:spcPct val="100000"/>
              </a:lnSpc>
            </a:pPr>
            <a:r>
              <a:rPr b="1" lang="ru-RU" sz="48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+ 18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marL="343080" indent="-342720" algn="ctr">
              <a:lnSpc>
                <a:spcPct val="100000"/>
              </a:lnSpc>
            </a:pPr>
            <a:r>
              <a:rPr b="1" lang="ru-RU" sz="4800" spc="-1" strike="noStrike">
                <a:solidFill>
                  <a:srgbClr val="ff000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28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  <p:timing>
    <p:tnLst>
      <p:par>
        <p:cTn id="155" dur="indefinite" restart="never" nodeType="tmRoot">
          <p:childTnLst>
            <p:seq>
              <p:cTn id="156" dur="indefinite" nodeType="mainSeq">
                <p:childTnLst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61" dur="5000" fill="hold"/>
                                        <p:tgtEl>
                                          <p:spTgt spid="241">
                                            <p:txEl>
                                              <p:p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2" dur="5000" fill="hold"/>
                                        <p:tgtEl>
                                          <p:spTgt spid="241">
                                            <p:txEl>
                                              <p:p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3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67" dur="5000" fill="hold"/>
                                        <p:tgtEl>
                                          <p:spTgt spid="241">
                                            <p:txEl>
                                              <p:pRg st="3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8" dur="5000" fill="hold"/>
                                        <p:tgtEl>
                                          <p:spTgt spid="241">
                                            <p:txEl>
                                              <p:pRg st="3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7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73" dur="5000" fill="hold"/>
                                        <p:tgtEl>
                                          <p:spTgt spid="241">
                                            <p:txEl>
                                              <p:pRg st="7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4" dur="5000" fill="hold"/>
                                        <p:tgtEl>
                                          <p:spTgt spid="241">
                                            <p:txEl>
                                              <p:pRg st="7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12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79" dur="5000" fill="hold"/>
                                        <p:tgtEl>
                                          <p:spTgt spid="241">
                                            <p:txEl>
                                              <p:pRg st="12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0" dur="5000" fill="hold"/>
                                        <p:tgtEl>
                                          <p:spTgt spid="241">
                                            <p:txEl>
                                              <p:pRg st="12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14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85" dur="5000" fill="hold"/>
                                        <p:tgtEl>
                                          <p:spTgt spid="241">
                                            <p:txEl>
                                              <p:pRg st="14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6" dur="5000" fill="hold"/>
                                        <p:tgtEl>
                                          <p:spTgt spid="241">
                                            <p:txEl>
                                              <p:pRg st="14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19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1" dur="5000" fill="hold"/>
                                        <p:tgtEl>
                                          <p:spTgt spid="241">
                                            <p:txEl>
                                              <p:pRg st="19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2" dur="5000" fill="hold"/>
                                        <p:tgtEl>
                                          <p:spTgt spid="241">
                                            <p:txEl>
                                              <p:pRg st="19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7" dur="5000" fill="hold"/>
                                        <p:tgtEl>
                                          <p:spTgt spid="241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8" dur="5000" fill="hold"/>
                                        <p:tgtEl>
                                          <p:spTgt spid="241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3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03" dur="5000" fill="hold"/>
                                        <p:tgtEl>
                                          <p:spTgt spid="241">
                                            <p:txEl>
                                              <p:pRg st="3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4" dur="5000" fill="hold"/>
                                        <p:tgtEl>
                                          <p:spTgt spid="241">
                                            <p:txEl>
                                              <p:pRg st="3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7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09" dur="5000" fill="hold"/>
                                        <p:tgtEl>
                                          <p:spTgt spid="241">
                                            <p:txEl>
                                              <p:pRg st="7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0" dur="5000" fill="hold"/>
                                        <p:tgtEl>
                                          <p:spTgt spid="241">
                                            <p:txEl>
                                              <p:pRg st="7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12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15" dur="5000" fill="hold"/>
                                        <p:tgtEl>
                                          <p:spTgt spid="241">
                                            <p:txEl>
                                              <p:pRg st="12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6" dur="5000" fill="hold"/>
                                        <p:tgtEl>
                                          <p:spTgt spid="241">
                                            <p:txEl>
                                              <p:pRg st="12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14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21" dur="5000" fill="hold"/>
                                        <p:tgtEl>
                                          <p:spTgt spid="241">
                                            <p:txEl>
                                              <p:pRg st="14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2" dur="5000" fill="hold"/>
                                        <p:tgtEl>
                                          <p:spTgt spid="241">
                                            <p:txEl>
                                              <p:pRg st="14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19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27" dur="5000" fill="hold"/>
                                        <p:tgtEl>
                                          <p:spTgt spid="241">
                                            <p:txEl>
                                              <p:pRg st="19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8" dur="5000" fill="hold"/>
                                        <p:tgtEl>
                                          <p:spTgt spid="241">
                                            <p:txEl>
                                              <p:pRg st="19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33" dur="5000" fill="hold"/>
                                        <p:tgtEl>
                                          <p:spTgt spid="241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4" dur="5000" fill="hold"/>
                                        <p:tgtEl>
                                          <p:spTgt spid="241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7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39" dur="5000" fill="hold"/>
                                        <p:tgtEl>
                                          <p:spTgt spid="241">
                                            <p:txEl>
                                              <p:pRg st="7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0" dur="5000" fill="hold"/>
                                        <p:tgtEl>
                                          <p:spTgt spid="241">
                                            <p:txEl>
                                              <p:pRg st="7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12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45" dur="5000" fill="hold"/>
                                        <p:tgtEl>
                                          <p:spTgt spid="241">
                                            <p:txEl>
                                              <p:pRg st="12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6" dur="5000" fill="hold"/>
                                        <p:tgtEl>
                                          <p:spTgt spid="241">
                                            <p:txEl>
                                              <p:pRg st="12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14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1" dur="5000" fill="hold"/>
                                        <p:tgtEl>
                                          <p:spTgt spid="241">
                                            <p:txEl>
                                              <p:pRg st="14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2" dur="5000" fill="hold"/>
                                        <p:tgtEl>
                                          <p:spTgt spid="241">
                                            <p:txEl>
                                              <p:pRg st="14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19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7" dur="5000" fill="hold"/>
                                        <p:tgtEl>
                                          <p:spTgt spid="241">
                                            <p:txEl>
                                              <p:pRg st="19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8" dur="5000" fill="hold"/>
                                        <p:tgtEl>
                                          <p:spTgt spid="241">
                                            <p:txEl>
                                              <p:pRg st="19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63" dur="5000" fill="hold"/>
                                        <p:tgtEl>
                                          <p:spTgt spid="241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64" dur="5000" fill="hold"/>
                                        <p:tgtEl>
                                          <p:spTgt spid="241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12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69" dur="5000" fill="hold"/>
                                        <p:tgtEl>
                                          <p:spTgt spid="241">
                                            <p:txEl>
                                              <p:pRg st="12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0" dur="5000" fill="hold"/>
                                        <p:tgtEl>
                                          <p:spTgt spid="241">
                                            <p:txEl>
                                              <p:pRg st="12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14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75" dur="5000" fill="hold"/>
                                        <p:tgtEl>
                                          <p:spTgt spid="241">
                                            <p:txEl>
                                              <p:pRg st="14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76" dur="5000" fill="hold"/>
                                        <p:tgtEl>
                                          <p:spTgt spid="241">
                                            <p:txEl>
                                              <p:pRg st="14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19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81" dur="5000" fill="hold"/>
                                        <p:tgtEl>
                                          <p:spTgt spid="241">
                                            <p:txEl>
                                              <p:pRg st="19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82" dur="5000" fill="hold"/>
                                        <p:tgtEl>
                                          <p:spTgt spid="241">
                                            <p:txEl>
                                              <p:pRg st="19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87" dur="5000" fill="hold"/>
                                        <p:tgtEl>
                                          <p:spTgt spid="241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88" dur="5000" fill="hold"/>
                                        <p:tgtEl>
                                          <p:spTgt spid="241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14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93" dur="5000" fill="hold"/>
                                        <p:tgtEl>
                                          <p:spTgt spid="241">
                                            <p:txEl>
                                              <p:pRg st="14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94" dur="5000" fill="hold"/>
                                        <p:tgtEl>
                                          <p:spTgt spid="241">
                                            <p:txEl>
                                              <p:pRg st="14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>
                      <p:stCondLst>
                        <p:cond delay="indefinite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19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99" dur="5000" fill="hold"/>
                                        <p:tgtEl>
                                          <p:spTgt spid="241">
                                            <p:txEl>
                                              <p:pRg st="19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0" dur="5000" fill="hold"/>
                                        <p:tgtEl>
                                          <p:spTgt spid="241">
                                            <p:txEl>
                                              <p:pRg st="19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>
                      <p:stCondLst>
                        <p:cond delay="indefinite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05" dur="5000" fill="hold"/>
                                        <p:tgtEl>
                                          <p:spTgt spid="241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6" dur="5000" fill="hold"/>
                                        <p:tgtEl>
                                          <p:spTgt spid="241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7" fill="hold">
                      <p:stCondLst>
                        <p:cond delay="indefinite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19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1" dur="5000" fill="hold"/>
                                        <p:tgtEl>
                                          <p:spTgt spid="241">
                                            <p:txEl>
                                              <p:pRg st="19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2" dur="5000" fill="hold"/>
                                        <p:tgtEl>
                                          <p:spTgt spid="241">
                                            <p:txEl>
                                              <p:pRg st="19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nodeType="clickEffect" fill="hold" presetClass="entr" presetID="7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17" dur="5000" fill="hold"/>
                                        <p:tgtEl>
                                          <p:spTgt spid="241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8" dur="5000" fill="hold"/>
                                        <p:tgtEl>
                                          <p:spTgt spid="241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9" fill="hold">
                      <p:stCondLst>
                        <p:cond delay="indefinite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nodeType="clickEffect" fill="hold" presetClass="entr" presetID="3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323" dur="2000"/>
                                        <p:tgtEl>
                                          <p:spTgt spid="241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324" dur="2000" fill="hold"/>
                                        <p:tgtEl>
                                          <p:spTgt spid="241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72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5" dur="2000" fill="hold"/>
                                        <p:tgtEl>
                                          <p:spTgt spid="241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/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26" dur="2000" fill="hold"/>
                                        <p:tgtEl>
                                          <p:spTgt spid="241">
                                            <p:txEl>
                                              <p:pRg st="24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  <p:tavLst>
                                        <p:tav tm="0">
                                          <p:val/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TextShape 1"/>
          <p:cNvSpPr txBox="1"/>
          <p:nvPr/>
        </p:nvSpPr>
        <p:spPr>
          <a:xfrm>
            <a:off x="689040" y="152280"/>
            <a:ext cx="6870240" cy="1095120"/>
          </a:xfrm>
          <a:prstGeom prst="rect">
            <a:avLst/>
          </a:prstGeom>
          <a:gradFill>
            <a:gsLst>
              <a:gs pos="0">
                <a:srgbClr val="979797"/>
              </a:gs>
              <a:gs pos="100000">
                <a:srgbClr val="d6d6d6"/>
              </a:gs>
            </a:gsLst>
            <a:lin ang="16200000"/>
          </a:gradFill>
          <a:ln w="10080">
            <a:solidFill>
              <a:srgbClr val="a5ab81"/>
            </a:solidFill>
            <a:miter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ru-RU" sz="25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Свойства сложения и вычитания натуральных чисел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graphicFrame>
        <p:nvGraphicFramePr>
          <p:cNvPr id="243" name="Table 2"/>
          <p:cNvGraphicFramePr/>
          <p:nvPr/>
        </p:nvGraphicFramePr>
        <p:xfrm>
          <a:off x="251640" y="1556640"/>
          <a:ext cx="8640720" cy="3701520"/>
        </p:xfrm>
        <a:graphic>
          <a:graphicData uri="http://schemas.openxmlformats.org/drawingml/2006/table">
            <a:tbl>
              <a:tblPr/>
              <a:tblGrid>
                <a:gridCol w="3639240"/>
                <a:gridCol w="5001480"/>
              </a:tblGrid>
              <a:tr h="42876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omic Sans MS"/>
                        </a:rPr>
                        <a:t>Свойства сложения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gradFill>
                      <a:gsLst>
                        <a:gs pos="0">
                          <a:srgbClr val="979797"/>
                        </a:gs>
                        <a:gs pos="100000">
                          <a:srgbClr val="d6d6d6"/>
                        </a:gs>
                      </a:gsLst>
                      <a:lin ang="16200000"/>
                    </a:gra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omic Sans MS"/>
                        </a:rPr>
                        <a:t>Свойства вычитания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38160">
                      <a:solidFill>
                        <a:srgbClr val="ffffff"/>
                      </a:solidFill>
                    </a:lnB>
                    <a:gradFill>
                      <a:gsLst>
                        <a:gs pos="0">
                          <a:srgbClr val="979797"/>
                        </a:gs>
                        <a:gs pos="100000">
                          <a:srgbClr val="d6d6d6"/>
                        </a:gs>
                      </a:gsLst>
                      <a:lin ang="16200000"/>
                    </a:gradFill>
                  </a:tcPr>
                </a:tc>
              </a:tr>
              <a:tr h="983880">
                <a:tc>
                  <a:txBody>
                    <a:bodyPr/>
                    <a:p>
                      <a:pPr marL="343080" indent="-342720" algn="ctr">
                        <a:lnSpc>
                          <a:spcPct val="100000"/>
                        </a:lnSpc>
                        <a:buClr>
                          <a:srgbClr val="7030a0"/>
                        </a:buClr>
                        <a:buFont typeface="StarSymbol"/>
                        <a:buAutoNum type="arabicPeriod"/>
                      </a:pP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omic Sans MS"/>
                        </a:rPr>
                        <a:t>Переместительное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343080" indent="-342720" algn="ctr">
                        <a:lnSpc>
                          <a:spcPct val="100000"/>
                        </a:lnSpc>
                      </a:pP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w Cen MT"/>
                        </a:rPr>
                        <a:t>a + b = b + a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gradFill>
                      <a:gsLst>
                        <a:gs pos="0">
                          <a:srgbClr val="979797"/>
                        </a:gs>
                        <a:gs pos="100000">
                          <a:srgbClr val="d6d6d6"/>
                        </a:gs>
                      </a:gsLst>
                      <a:lin ang="16200000"/>
                    </a:gradFill>
                  </a:tcPr>
                </a:tc>
                <a:tc>
                  <a:txBody>
                    <a:bodyPr/>
                    <a:p>
                      <a:pPr marL="343080" indent="-342720" algn="ctr">
                        <a:lnSpc>
                          <a:spcPct val="100000"/>
                        </a:lnSpc>
                        <a:buClr>
                          <a:srgbClr val="7030a0"/>
                        </a:buClr>
                        <a:buFont typeface="StarSymbol"/>
                        <a:buAutoNum type="arabicPeriod"/>
                      </a:pP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omic Sans MS"/>
                        </a:rPr>
                        <a:t>Вычитание суммы из числа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343080" indent="-342720" algn="ctr">
                        <a:lnSpc>
                          <a:spcPct val="100000"/>
                        </a:lnSpc>
                      </a:pP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w Cen MT"/>
                        </a:rPr>
                        <a:t>a – (b + c) = a – b – c =(a – b) – c; a  </a:t>
                      </a: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/>
                        </a:rPr>
                        <a:t>&gt;</a:t>
                      </a: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w Cen MT"/>
                        </a:rPr>
                        <a:t> b +c 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marL="343080" indent="-342720" algn="ctr">
                        <a:lnSpc>
                          <a:spcPct val="100000"/>
                        </a:lnSpc>
                      </a:pP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w Cen MT"/>
                        </a:rPr>
                        <a:t>a – (b + c) = (a – c) – b                    a </a:t>
                      </a: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/>
                        </a:rPr>
                        <a:t>=</a:t>
                      </a: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w Cen MT"/>
                        </a:rPr>
                        <a:t> b +c 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3816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gradFill>
                      <a:gsLst>
                        <a:gs pos="0">
                          <a:srgbClr val="979797"/>
                        </a:gs>
                        <a:gs pos="100000">
                          <a:srgbClr val="d6d6d6"/>
                        </a:gs>
                      </a:gsLst>
                      <a:lin ang="16200000"/>
                    </a:gradFill>
                  </a:tcPr>
                </a:tc>
              </a:tr>
              <a:tr h="143964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omic Sans MS"/>
                        </a:rPr>
                        <a:t>2. Сочетательное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w Cen MT"/>
                        </a:rPr>
                        <a:t>a + (b + c) = (a + b) + c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gradFill>
                      <a:gsLst>
                        <a:gs pos="0">
                          <a:srgbClr val="979797"/>
                        </a:gs>
                        <a:gs pos="100000">
                          <a:srgbClr val="d6d6d6"/>
                        </a:gs>
                      </a:gsLst>
                      <a:lin ang="16200000"/>
                    </a:gra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omic Sans MS"/>
                        </a:rPr>
                        <a:t>2. Вычитание числа из суммы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w Cen MT"/>
                        </a:rPr>
                        <a:t>(a  + b) - c = (a – c) + b</a:t>
                      </a: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omic Sans MS"/>
                        </a:rPr>
                        <a:t>;</a:t>
                      </a: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w Cen MT"/>
                        </a:rPr>
                        <a:t>  a </a:t>
                      </a: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/>
                        </a:rPr>
                        <a:t>&gt; c или а = с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w Cen MT"/>
                        </a:rPr>
                        <a:t>(a  + b) - c = a + (b – c)</a:t>
                      </a: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omic Sans MS"/>
                        </a:rPr>
                        <a:t>;</a:t>
                      </a: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w Cen MT"/>
                        </a:rPr>
                        <a:t> </a:t>
                      </a: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omic Sans MS"/>
                        </a:rPr>
                        <a:t> в  </a:t>
                      </a: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imes New Roman"/>
                        </a:rPr>
                        <a:t>&gt; с или в = с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gradFill>
                      <a:gsLst>
                        <a:gs pos="0">
                          <a:srgbClr val="979797"/>
                        </a:gs>
                        <a:gs pos="100000">
                          <a:srgbClr val="d6d6d6"/>
                        </a:gs>
                      </a:gsLst>
                      <a:lin ang="16200000"/>
                    </a:gradFill>
                  </a:tcPr>
                </a:tc>
              </a:tr>
              <a:tr h="1439640"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omic Sans MS"/>
                        </a:rPr>
                        <a:t>3. Свойство нуля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Tw Cen MT"/>
                        </a:rPr>
                        <a:t>a + 0 = a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gradFill>
                      <a:gsLst>
                        <a:gs pos="0">
                          <a:srgbClr val="979797"/>
                        </a:gs>
                        <a:gs pos="100000">
                          <a:srgbClr val="d6d6d6"/>
                        </a:gs>
                      </a:gsLst>
                      <a:lin ang="16200000"/>
                    </a:gradFill>
                  </a:tcPr>
                </a:tc>
                <a:tc>
                  <a:txBody>
                    <a:bodyPr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omic Sans MS"/>
                        </a:rPr>
                        <a:t>3. свойство нуля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omic Sans MS"/>
                        </a:rPr>
                        <a:t>а – 0 = а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900" spc="-1" strike="noStrike">
                          <a:solidFill>
                            <a:srgbClr val="7030a0"/>
                          </a:solidFill>
                          <a:uFill>
                            <a:solidFill>
                              <a:srgbClr val="ffffff"/>
                            </a:solidFill>
                          </a:uFill>
                          <a:latin typeface="Comic Sans MS"/>
                        </a:rPr>
                        <a:t>а – а = 0</a:t>
                      </a: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b="0" lang="ru-RU" sz="1800" spc="-1" strike="noStrike">
                        <a:solidFill>
                          <a:srgbClr val="000000"/>
                        </a:solidFill>
                        <a:uFill>
                          <a:solidFill>
                            <a:srgbClr val="ffffff"/>
                          </a:solidFill>
                        </a:uFill>
                        <a:latin typeface="Arial"/>
                      </a:endParaRPr>
                    </a:p>
                  </a:txBody>
                  <a:tcPr marL="91440" marR="91440">
                    <a:lnL w="12240">
                      <a:solidFill>
                        <a:srgbClr val="ffffff"/>
                      </a:solidFill>
                    </a:lnL>
                    <a:lnR w="12240">
                      <a:solidFill>
                        <a:srgbClr val="ffffff"/>
                      </a:solidFill>
                    </a:lnR>
                    <a:lnT w="12240">
                      <a:solidFill>
                        <a:srgbClr val="ffffff"/>
                      </a:solidFill>
                    </a:lnT>
                    <a:lnB w="12240">
                      <a:solidFill>
                        <a:srgbClr val="ffffff"/>
                      </a:solidFill>
                    </a:lnB>
                    <a:gradFill>
                      <a:gsLst>
                        <a:gs pos="0">
                          <a:srgbClr val="979797"/>
                        </a:gs>
                        <a:gs pos="100000">
                          <a:srgbClr val="d6d6d6"/>
                        </a:gs>
                      </a:gsLst>
                      <a:lin ang="16200000"/>
                    </a:gradFill>
                  </a:tcPr>
                </a:tc>
              </a:tr>
            </a:tbl>
          </a:graphicData>
        </a:graphic>
      </p:graphicFrame>
    </p:spTree>
  </p:cSld>
  <p:timing>
    <p:tnLst>
      <p:par>
        <p:cTn id="327" dur="indefinite" restart="never" nodeType="tmRoot">
          <p:childTnLst>
            <p:seq>
              <p:cTn id="32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TextShape 1"/>
          <p:cNvSpPr txBox="1"/>
          <p:nvPr/>
        </p:nvSpPr>
        <p:spPr>
          <a:xfrm>
            <a:off x="250920" y="2133720"/>
            <a:ext cx="8497440" cy="4463640"/>
          </a:xfrm>
          <a:prstGeom prst="rect">
            <a:avLst/>
          </a:prstGeom>
          <a:noFill/>
          <a:ln w="9360">
            <a:noFill/>
          </a:ln>
        </p:spPr>
        <p:txBody>
          <a:bodyPr/>
          <a:p>
            <a:pPr algn="ctr">
              <a:lnSpc>
                <a:spcPct val="100000"/>
              </a:lnSpc>
            </a:pP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265 + 41 + 35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algn="ctr">
              <a:lnSpc>
                <a:spcPct val="100000"/>
              </a:lnSpc>
            </a:pP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937 - (137 + 793)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algn="ctr">
              <a:lnSpc>
                <a:spcPct val="100000"/>
              </a:lnSpc>
            </a:pP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361 – (82 + 61)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algn="ctr">
              <a:lnSpc>
                <a:spcPct val="100000"/>
              </a:lnSpc>
            </a:pP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(654 + 289) – 254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algn="ctr">
              <a:lnSpc>
                <a:spcPct val="100000"/>
              </a:lnSpc>
            </a:pP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(227 + 358) - 258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245" name="TextShape 2"/>
          <p:cNvSpPr txBox="1"/>
          <p:nvPr/>
        </p:nvSpPr>
        <p:spPr>
          <a:xfrm>
            <a:off x="395280" y="476280"/>
            <a:ext cx="8281800" cy="1439640"/>
          </a:xfrm>
          <a:prstGeom prst="rect">
            <a:avLst/>
          </a:prstGeom>
          <a:solidFill>
            <a:srgbClr val="ffffff"/>
          </a:solidFill>
          <a:ln w="10080">
            <a:solidFill>
              <a:srgbClr val="a5ab81"/>
            </a:solidFill>
            <a:miter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ru-RU" sz="40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Вычислите, применяя удобный порядок действий: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329" dur="indefinite" restart="never" nodeType="tmRoot">
          <p:childTnLst>
            <p:seq>
              <p:cTn id="33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TextShape 1"/>
          <p:cNvSpPr txBox="1"/>
          <p:nvPr/>
        </p:nvSpPr>
        <p:spPr>
          <a:xfrm>
            <a:off x="611280" y="1916280"/>
            <a:ext cx="7848360" cy="4465440"/>
          </a:xfrm>
          <a:prstGeom prst="rect">
            <a:avLst/>
          </a:prstGeom>
          <a:noFill/>
          <a:ln w="9360">
            <a:noFill/>
          </a:ln>
        </p:spPr>
        <p:txBody>
          <a:bodyPr/>
          <a:p>
            <a:pPr algn="ctr">
              <a:lnSpc>
                <a:spcPct val="100000"/>
              </a:lnSpc>
            </a:pP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28 + к + 72, если к = 87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algn="ctr">
              <a:lnSpc>
                <a:spcPct val="100000"/>
              </a:lnSpc>
            </a:pP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У – 28 – 37, если у = 265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algn="ctr">
              <a:lnSpc>
                <a:spcPct val="100000"/>
              </a:lnSpc>
            </a:pP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Учебник: № 393 (а) - самостоятельно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247" name="TextShape 2"/>
          <p:cNvSpPr txBox="1"/>
          <p:nvPr/>
        </p:nvSpPr>
        <p:spPr>
          <a:xfrm>
            <a:off x="684360" y="333360"/>
            <a:ext cx="7343280" cy="1223640"/>
          </a:xfrm>
          <a:prstGeom prst="rect">
            <a:avLst/>
          </a:prstGeom>
          <a:solidFill>
            <a:srgbClr val="ffffff"/>
          </a:solidFill>
          <a:ln w="10080">
            <a:solidFill>
              <a:srgbClr val="a5ab81"/>
            </a:solidFill>
            <a:miter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ru-RU" sz="44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Найдите значение выражения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  <p:timing>
    <p:tnLst>
      <p:par>
        <p:cTn id="331" dur="indefinite" restart="never" nodeType="tmRoot">
          <p:childTnLst>
            <p:seq>
              <p:cTn id="33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TextShape 1"/>
          <p:cNvSpPr txBox="1"/>
          <p:nvPr/>
        </p:nvSpPr>
        <p:spPr>
          <a:xfrm>
            <a:off x="684360" y="1628640"/>
            <a:ext cx="7703640" cy="4679640"/>
          </a:xfrm>
          <a:prstGeom prst="rect">
            <a:avLst/>
          </a:prstGeom>
          <a:noFill/>
          <a:ln w="9360">
            <a:noFill/>
          </a:ln>
        </p:spPr>
        <p:txBody>
          <a:bodyPr/>
          <a:p>
            <a:pPr algn="ctr">
              <a:lnSpc>
                <a:spcPct val="100000"/>
              </a:lnSpc>
            </a:pP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(</a:t>
            </a: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Tw Cen MT"/>
              </a:rPr>
              <a:t>b + 179) – 89 = b + (179 – 89) = b + 90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algn="ctr">
              <a:lnSpc>
                <a:spcPct val="100000"/>
              </a:lnSpc>
            </a:pP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Если </a:t>
            </a: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Tw Cen MT"/>
              </a:rPr>
              <a:t>b = 56</a:t>
            </a: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, то 56 + 90 = 146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249" name="TextShape 2"/>
          <p:cNvSpPr txBox="1"/>
          <p:nvPr/>
        </p:nvSpPr>
        <p:spPr>
          <a:xfrm>
            <a:off x="826920" y="333360"/>
            <a:ext cx="7200720" cy="99036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ff"/>
            </a:solidFill>
            <a:miter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ru-RU" sz="44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Решение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TextShape 1"/>
          <p:cNvSpPr txBox="1"/>
          <p:nvPr/>
        </p:nvSpPr>
        <p:spPr>
          <a:xfrm>
            <a:off x="468360" y="228600"/>
            <a:ext cx="8206920" cy="6224400"/>
          </a:xfrm>
          <a:prstGeom prst="rect">
            <a:avLst/>
          </a:prstGeom>
          <a:noFill/>
          <a:ln w="9360"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ru-RU" sz="44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Как называются компоненты в выражении при </a:t>
            </a:r>
            <a:r>
              <a:rPr b="1" lang="ru-RU" sz="44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
</a:t>
            </a:r>
            <a:r>
              <a:rPr b="1" lang="ru-RU" sz="44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- сложении</a:t>
            </a:r>
            <a:r>
              <a:rPr b="1" lang="ru-RU" sz="44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
</a:t>
            </a:r>
            <a:r>
              <a:rPr b="1" lang="ru-RU" sz="44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- вычитании</a:t>
            </a:r>
            <a:r>
              <a:rPr b="1" lang="ru-RU" sz="44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
</a:t>
            </a:r>
            <a:r>
              <a:rPr b="1" lang="ru-RU" sz="44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натуральных чисел</a:t>
            </a:r>
            <a:r>
              <a:rPr b="1" lang="ru-RU" sz="4400" spc="-1" strike="noStrike">
                <a:solidFill>
                  <a:srgbClr val="565a3c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
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TextShape 1"/>
          <p:cNvSpPr txBox="1"/>
          <p:nvPr/>
        </p:nvSpPr>
        <p:spPr>
          <a:xfrm>
            <a:off x="539640" y="2349360"/>
            <a:ext cx="8098920" cy="4174920"/>
          </a:xfrm>
          <a:prstGeom prst="rect">
            <a:avLst/>
          </a:prstGeom>
          <a:noFill/>
          <a:ln w="9360">
            <a:noFill/>
          </a:ln>
        </p:spPr>
        <p:txBody>
          <a:bodyPr/>
          <a:p>
            <a:pPr algn="ctr">
              <a:lnSpc>
                <a:spcPct val="100000"/>
              </a:lnSpc>
            </a:pP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(18 – 7) + 14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algn="ctr">
              <a:lnSpc>
                <a:spcPct val="100000"/>
              </a:lnSpc>
            </a:pP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(</a:t>
            </a: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Tw Cen MT"/>
              </a:rPr>
              <a:t>a</a:t>
            </a: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 + 56) – 32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algn="ctr">
              <a:lnSpc>
                <a:spcPct val="100000"/>
              </a:lnSpc>
            </a:pP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(</a:t>
            </a: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Tw Cen MT"/>
              </a:rPr>
              <a:t>x</a:t>
            </a: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 – </a:t>
            </a: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Tw Cen MT"/>
              </a:rPr>
              <a:t>y</a:t>
            </a: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) + (</a:t>
            </a: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Tw Cen MT"/>
              </a:rPr>
              <a:t>k</a:t>
            </a: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 – </a:t>
            </a: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Tw Cen MT"/>
              </a:rPr>
              <a:t>b)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algn="ctr">
              <a:lnSpc>
                <a:spcPct val="100000"/>
              </a:lnSpc>
            </a:pP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Tw Cen MT"/>
              </a:rPr>
              <a:t>16 + (x – 75)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algn="ctr">
              <a:lnSpc>
                <a:spcPct val="100000"/>
              </a:lnSpc>
            </a:pP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Tw Cen MT"/>
              </a:rPr>
              <a:t>(m + 99) – (38 + 5)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252" name="TextShape 2"/>
          <p:cNvSpPr txBox="1"/>
          <p:nvPr/>
        </p:nvSpPr>
        <p:spPr>
          <a:xfrm>
            <a:off x="755640" y="476280"/>
            <a:ext cx="7632360" cy="1584000"/>
          </a:xfrm>
          <a:prstGeom prst="rect">
            <a:avLst/>
          </a:prstGeom>
          <a:solidFill>
            <a:srgbClr val="ffffff"/>
          </a:solidFill>
          <a:ln w="9360"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ru-RU" sz="36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Назовите уменьшаемое, вычитаемое, слагаемое в выражениях: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TextShape 1"/>
          <p:cNvSpPr txBox="1"/>
          <p:nvPr/>
        </p:nvSpPr>
        <p:spPr>
          <a:xfrm>
            <a:off x="609480" y="907920"/>
            <a:ext cx="8152920" cy="4536720"/>
          </a:xfrm>
          <a:prstGeom prst="rect">
            <a:avLst/>
          </a:prstGeom>
          <a:noFill/>
          <a:ln w="9360"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ru-RU" sz="44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Что называют уравнением?</a:t>
            </a:r>
            <a:r>
              <a:rPr b="1" lang="ru-RU" sz="44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
</a:t>
            </a:r>
            <a:r>
              <a:rPr b="1" lang="ru-RU" sz="44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Что называют корнем уравнения?</a:t>
            </a:r>
            <a:r>
              <a:rPr b="1" lang="ru-RU" sz="44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
</a:t>
            </a:r>
            <a:r>
              <a:rPr b="1" lang="ru-RU" sz="44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Что значит решить уравнение?</a:t>
            </a:r>
            <a:r>
              <a:rPr b="1" lang="ru-RU" sz="44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
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TextShape 1"/>
          <p:cNvSpPr txBox="1"/>
          <p:nvPr/>
        </p:nvSpPr>
        <p:spPr>
          <a:xfrm>
            <a:off x="468360" y="2133720"/>
            <a:ext cx="8206920" cy="4319280"/>
          </a:xfrm>
          <a:prstGeom prst="rect">
            <a:avLst/>
          </a:prstGeom>
          <a:noFill/>
          <a:ln w="9360">
            <a:noFill/>
          </a:ln>
        </p:spPr>
        <p:txBody>
          <a:bodyPr/>
          <a:p>
            <a:pPr algn="ctr">
              <a:lnSpc>
                <a:spcPct val="90000"/>
              </a:lnSpc>
            </a:pP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Tw Cen MT"/>
              </a:rPr>
              <a:t>c + 10 = 90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algn="ctr">
              <a:lnSpc>
                <a:spcPct val="90000"/>
              </a:lnSpc>
            </a:pP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Tw Cen MT"/>
              </a:rPr>
              <a:t>9 + x = 16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algn="ctr">
              <a:lnSpc>
                <a:spcPct val="90000"/>
              </a:lnSpc>
            </a:pP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Tw Cen MT"/>
              </a:rPr>
              <a:t>a – 25 = 45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algn="ctr">
              <a:lnSpc>
                <a:spcPct val="90000"/>
              </a:lnSpc>
            </a:pP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Tw Cen MT"/>
              </a:rPr>
              <a:t>24 – a = 12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algn="ctr">
              <a:lnSpc>
                <a:spcPct val="90000"/>
              </a:lnSpc>
            </a:pP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Tw Cen MT"/>
              </a:rPr>
              <a:t>63 – y = 0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>
              <a:lnSpc>
                <a:spcPct val="90000"/>
              </a:lnSpc>
            </a:pP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255" name="TextShape 2"/>
          <p:cNvSpPr txBox="1"/>
          <p:nvPr/>
        </p:nvSpPr>
        <p:spPr>
          <a:xfrm>
            <a:off x="684360" y="692280"/>
            <a:ext cx="7619760" cy="990360"/>
          </a:xfrm>
          <a:prstGeom prst="rect">
            <a:avLst/>
          </a:prstGeom>
          <a:solidFill>
            <a:srgbClr val="ffffff"/>
          </a:solidFill>
          <a:ln w="47520">
            <a:solidFill>
              <a:srgbClr val="ffffff"/>
            </a:solidFill>
            <a:miter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ru-RU" sz="44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Решите уравнение (устно)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TextShape 1"/>
          <p:cNvSpPr txBox="1"/>
          <p:nvPr/>
        </p:nvSpPr>
        <p:spPr>
          <a:xfrm>
            <a:off x="609480" y="228600"/>
            <a:ext cx="8152920" cy="4928760"/>
          </a:xfrm>
          <a:prstGeom prst="rect">
            <a:avLst/>
          </a:prstGeom>
          <a:noFill/>
          <a:ln w="9360"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ru-RU" sz="44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Учебник: № 396 (а) – решить уравнение самостоятельно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TextShape 1"/>
          <p:cNvSpPr txBox="1"/>
          <p:nvPr/>
        </p:nvSpPr>
        <p:spPr>
          <a:xfrm>
            <a:off x="685800" y="152280"/>
            <a:ext cx="6870240" cy="1599840"/>
          </a:xfrm>
          <a:prstGeom prst="rect">
            <a:avLst/>
          </a:prstGeom>
          <a:solidFill>
            <a:srgbClr val="ffffff"/>
          </a:solidFill>
          <a:ln w="10080">
            <a:solidFill>
              <a:srgbClr val="a5ab81"/>
            </a:solidFill>
            <a:round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ru-RU" sz="44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Решение – 1 способ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58" name="TextShape 2"/>
          <p:cNvSpPr txBox="1"/>
          <p:nvPr/>
        </p:nvSpPr>
        <p:spPr>
          <a:xfrm>
            <a:off x="0" y="1916280"/>
            <a:ext cx="7776720" cy="4176360"/>
          </a:xfrm>
          <a:prstGeom prst="rect">
            <a:avLst/>
          </a:prstGeom>
          <a:noFill/>
          <a:ln w="9360">
            <a:noFill/>
          </a:ln>
        </p:spPr>
        <p:txBody>
          <a:bodyPr/>
          <a:p>
            <a:pPr algn="ctr">
              <a:lnSpc>
                <a:spcPct val="100000"/>
              </a:lnSpc>
            </a:pPr>
            <a:r>
              <a:rPr b="1" lang="ru-RU" sz="42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(</a:t>
            </a:r>
            <a:r>
              <a:rPr b="1" lang="ru-RU" sz="42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Tw Cen MT"/>
              </a:rPr>
              <a:t>x</a:t>
            </a:r>
            <a:r>
              <a:rPr b="1" lang="ru-RU" sz="42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 – 87) – 27 = 36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algn="ctr">
              <a:lnSpc>
                <a:spcPct val="100000"/>
              </a:lnSpc>
            </a:pPr>
            <a:r>
              <a:rPr b="1" lang="ru-RU" sz="42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Х – (87 + 27) = 36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algn="ctr">
              <a:lnSpc>
                <a:spcPct val="100000"/>
              </a:lnSpc>
            </a:pPr>
            <a:r>
              <a:rPr b="1" lang="ru-RU" sz="42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Х – 114 = 36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algn="ctr">
              <a:lnSpc>
                <a:spcPct val="100000"/>
              </a:lnSpc>
            </a:pPr>
            <a:r>
              <a:rPr b="1" lang="ru-RU" sz="42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Х = 36 + 114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algn="ctr">
              <a:lnSpc>
                <a:spcPct val="100000"/>
              </a:lnSpc>
            </a:pPr>
            <a:r>
              <a:rPr b="1" lang="ru-RU" sz="42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Х = 150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TextShape 1"/>
          <p:cNvSpPr txBox="1"/>
          <p:nvPr/>
        </p:nvSpPr>
        <p:spPr>
          <a:xfrm>
            <a:off x="179280" y="333360"/>
            <a:ext cx="8784720" cy="12949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="b"/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Попробуем решить 2 – м способом: </a:t>
            </a:r>
            <a:r>
              <a:rPr b="1" lang="ru-RU" sz="32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
</a:t>
            </a:r>
            <a:r>
              <a:rPr b="1" lang="ru-RU" sz="32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(</a:t>
            </a:r>
            <a:r>
              <a:rPr b="1" lang="ru-RU" sz="32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Tw Cen MT"/>
              </a:rPr>
              <a:t>x</a:t>
            </a:r>
            <a:r>
              <a:rPr b="1" lang="ru-RU" sz="32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 – 87) – 27 = 36</a:t>
            </a:r>
            <a:r>
              <a:rPr b="1" lang="ru-RU" sz="32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
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  <p:sp>
        <p:nvSpPr>
          <p:cNvPr id="260" name="TextShape 2"/>
          <p:cNvSpPr txBox="1"/>
          <p:nvPr/>
        </p:nvSpPr>
        <p:spPr>
          <a:xfrm>
            <a:off x="539640" y="1960560"/>
            <a:ext cx="7841880" cy="4897080"/>
          </a:xfrm>
          <a:prstGeom prst="rect">
            <a:avLst/>
          </a:prstGeom>
          <a:noFill/>
          <a:ln w="9360">
            <a:noFill/>
          </a:ln>
        </p:spPr>
        <p:txBody>
          <a:bodyPr/>
          <a:p>
            <a:pPr marL="343080" indent="-342720">
              <a:lnSpc>
                <a:spcPct val="100000"/>
              </a:lnSpc>
              <a:buClr>
                <a:srgbClr val="703dff"/>
              </a:buClr>
              <a:buFont typeface="Symbol" charset="2"/>
              <a:buChar char=""/>
            </a:pPr>
            <a:r>
              <a:rPr b="1" lang="ru-RU" sz="28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Назовите компоненты левой и правой части уравнения.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marL="343080" indent="-342720">
              <a:lnSpc>
                <a:spcPct val="100000"/>
              </a:lnSpc>
              <a:buClr>
                <a:srgbClr val="703dff"/>
              </a:buClr>
              <a:buFont typeface="Symbol" charset="2"/>
              <a:buChar char=""/>
            </a:pPr>
            <a:r>
              <a:rPr b="1" lang="ru-RU" sz="28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Какой компонент является неизвестным?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marL="343080" indent="-342720">
              <a:lnSpc>
                <a:spcPct val="100000"/>
              </a:lnSpc>
              <a:buClr>
                <a:srgbClr val="703dff"/>
              </a:buClr>
              <a:buFont typeface="Symbol" charset="2"/>
              <a:buChar char=""/>
            </a:pPr>
            <a:r>
              <a:rPr b="1" lang="ru-RU" sz="28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Как найти неизвестное уменьшаемое?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marL="343080" indent="-342720">
              <a:lnSpc>
                <a:spcPct val="100000"/>
              </a:lnSpc>
              <a:buClr>
                <a:srgbClr val="703dff"/>
              </a:buClr>
              <a:buFont typeface="Symbol" charset="2"/>
              <a:buChar char=""/>
            </a:pPr>
            <a:r>
              <a:rPr b="1" lang="ru-RU" sz="28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Назовите компоненты в получившемся уравнении.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marL="343080" indent="-342720">
              <a:lnSpc>
                <a:spcPct val="100000"/>
              </a:lnSpc>
              <a:buClr>
                <a:srgbClr val="703dff"/>
              </a:buClr>
              <a:buFont typeface="Symbol" charset="2"/>
              <a:buChar char=""/>
            </a:pPr>
            <a:r>
              <a:rPr b="1" lang="ru-RU" sz="28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Какой компонент является неизвестным?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 marL="343080" indent="-342720">
              <a:lnSpc>
                <a:spcPct val="100000"/>
              </a:lnSpc>
              <a:buClr>
                <a:srgbClr val="703dff"/>
              </a:buClr>
              <a:buFont typeface="Symbol" charset="2"/>
              <a:buChar char=""/>
            </a:pPr>
            <a:r>
              <a:rPr b="1" lang="ru-RU" sz="28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Как найти неизвестное уменьшаемое.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  <a:p>
            <a:pPr>
              <a:lnSpc>
                <a:spcPct val="100000"/>
              </a:lnSpc>
            </a:pP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</p:spTree>
  </p:cSld>
  <p:timing>
    <p:tnLst>
      <p:par>
        <p:cTn id="333" dur="indefinite" restart="never" nodeType="tmRoot">
          <p:childTnLst>
            <p:seq>
              <p:cTn id="334" dur="indefinite" nodeType="mainSeq">
                <p:childTnLst>
                  <p:par>
                    <p:cTn id="335" fill="hold">
                      <p:stCondLst>
                        <p:cond delay="indefinite"/>
                      </p:stCondLst>
                      <p:childTnLst>
                        <p:par>
                          <p:cTn id="336" fill="hold">
                            <p:stCondLst>
                              <p:cond delay="0"/>
                            </p:stCondLst>
                            <p:childTnLst>
                              <p:par>
                                <p:cTn id="337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>
                                            <p:txEl>
                                              <p:pRg st="0" end="5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9" fill="hold">
                      <p:stCondLst>
                        <p:cond delay="indefinite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>
                                            <p:txEl>
                                              <p:pRg st="52" end="9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3" fill="hold">
                      <p:stCondLst>
                        <p:cond delay="indefinite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>
                                            <p:txEl>
                                              <p:pRg st="90" end="1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7" fill="hold">
                      <p:stCondLst>
                        <p:cond delay="indefinite"/>
                      </p:stCondLst>
                      <p:childTnLst>
                        <p:par>
                          <p:cTn id="348" fill="hold">
                            <p:stCondLst>
                              <p:cond delay="0"/>
                            </p:stCondLst>
                            <p:childTnLst>
                              <p:par>
                                <p:cTn id="349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>
                                            <p:txEl>
                                              <p:pRg st="125" end="17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1" fill="hold">
                      <p:stCondLst>
                        <p:cond delay="indefinite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>
                                            <p:txEl>
                                              <p:pRg st="171" end="20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5" fill="hold">
                      <p:stCondLst>
                        <p:cond delay="indefinite"/>
                      </p:stCondLst>
                      <p:childTnLst>
                        <p:par>
                          <p:cTn id="356" fill="hold">
                            <p:stCondLst>
                              <p:cond delay="0"/>
                            </p:stCondLst>
                            <p:childTnLst>
                              <p:par>
                                <p:cTn id="357" nodeType="clickEffect" fill="hold" presetClass="entr" presetID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>
                                            <p:txEl>
                                              <p:pRg st="209" end="2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TextShape 1"/>
          <p:cNvSpPr txBox="1"/>
          <p:nvPr/>
        </p:nvSpPr>
        <p:spPr>
          <a:xfrm>
            <a:off x="395280" y="2637000"/>
            <a:ext cx="8026200" cy="3565080"/>
          </a:xfrm>
          <a:prstGeom prst="rect">
            <a:avLst/>
          </a:prstGeom>
          <a:noFill/>
          <a:ln w="9360">
            <a:noFill/>
          </a:ln>
        </p:spPr>
        <p:txBody>
          <a:bodyPr/>
          <a:p>
            <a:pPr algn="ctr">
              <a:lnSpc>
                <a:spcPct val="100000"/>
              </a:lnSpc>
            </a:pPr>
            <a:r>
              <a:rPr b="1" lang="ru-RU" sz="46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В одной корзине было несколько яиц, а в другой на 5 штук больше. Всего в двух корзинах было 37 штук яиц.</a:t>
            </a:r>
            <a:r>
              <a:rPr b="1" lang="ru-RU" sz="4600" spc="-1" strike="noStrike">
                <a:solidFill>
                  <a:srgbClr val="565a3c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 </a:t>
            </a:r>
            <a:endParaRPr b="0" lang="ru-RU" sz="32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omic Sans MS"/>
            </a:endParaRPr>
          </a:p>
        </p:txBody>
      </p:sp>
      <p:sp>
        <p:nvSpPr>
          <p:cNvPr id="262" name="TextShape 2"/>
          <p:cNvSpPr txBox="1"/>
          <p:nvPr/>
        </p:nvSpPr>
        <p:spPr>
          <a:xfrm>
            <a:off x="826920" y="549360"/>
            <a:ext cx="7632360" cy="1368000"/>
          </a:xfrm>
          <a:prstGeom prst="rect">
            <a:avLst/>
          </a:prstGeom>
          <a:solidFill>
            <a:srgbClr val="ffffff"/>
          </a:solidFill>
          <a:ln w="10080">
            <a:solidFill>
              <a:srgbClr val="a5ab81"/>
            </a:solidFill>
            <a:miter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ru-RU" sz="4000" spc="-1" strike="noStrike">
                <a:solidFill>
                  <a:srgbClr val="7030a0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Составьте по условию задачи уравнение: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TextShape 1"/>
          <p:cNvSpPr txBox="1"/>
          <p:nvPr/>
        </p:nvSpPr>
        <p:spPr>
          <a:xfrm>
            <a:off x="609480" y="404640"/>
            <a:ext cx="7994160" cy="5616360"/>
          </a:xfrm>
          <a:prstGeom prst="rect">
            <a:avLst/>
          </a:prstGeom>
          <a:noFill/>
          <a:ln w="9360"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ru-RU" sz="44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В одном альбоме было у марок, во втором на 7 меньше, а в третьем на 15 марок больше, чем в первом альбоме. В третьем альбоме марок столько, сколько в первом и втором вместе.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TextShape 1"/>
          <p:cNvSpPr txBox="1"/>
          <p:nvPr/>
        </p:nvSpPr>
        <p:spPr>
          <a:xfrm>
            <a:off x="609480" y="228600"/>
            <a:ext cx="8152920" cy="5864040"/>
          </a:xfrm>
          <a:prstGeom prst="rect">
            <a:avLst/>
          </a:prstGeom>
          <a:noFill/>
          <a:ln w="9360">
            <a:noFill/>
          </a:ln>
        </p:spPr>
        <p:txBody>
          <a:bodyPr anchor="ctr"/>
          <a:p>
            <a:pPr algn="ctr">
              <a:lnSpc>
                <a:spcPct val="100000"/>
              </a:lnSpc>
            </a:pPr>
            <a:r>
              <a:rPr b="1" lang="ru-RU" sz="44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Один токарь выточил х деталей, другой на 7 деталей больше, чем первый, а третий на 9 деталей меньше,  чем второй. Вместе они сделали 87 деталей.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TextShape 1"/>
          <p:cNvSpPr txBox="1"/>
          <p:nvPr/>
        </p:nvSpPr>
        <p:spPr>
          <a:xfrm>
            <a:off x="685800" y="152280"/>
            <a:ext cx="6870240" cy="3492000"/>
          </a:xfrm>
          <a:prstGeom prst="rect">
            <a:avLst/>
          </a:prstGeom>
          <a:noFill/>
          <a:ln>
            <a:noFill/>
          </a:ln>
        </p:spPr>
        <p:txBody>
          <a:bodyPr anchor="b"/>
          <a:p>
            <a:pPr algn="ctr">
              <a:lnSpc>
                <a:spcPct val="100000"/>
              </a:lnSpc>
            </a:pPr>
            <a:r>
              <a:rPr b="1" lang="ru-RU" sz="6000" spc="-1" strike="noStrike">
                <a:solidFill>
                  <a:srgbClr val="703dff"/>
                </a:solidFill>
                <a:uFill>
                  <a:solidFill>
                    <a:srgbClr val="ffffff"/>
                  </a:solidFill>
                </a:uFill>
                <a:latin typeface="Comic Sans MS"/>
              </a:rPr>
              <a:t>Спасибо за урок.</a:t>
            </a:r>
            <a:endParaRPr b="0" lang="ru-RU" sz="4400" spc="-1" strike="noStrike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Arial"/>
            </a:endParaRPr>
          </a:p>
        </p:txBody>
      </p:sp>
    </p:spTree>
  </p:cSld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411</TotalTime>
  <Application>LibreOffice/5.2.2.2$Windows_x86 LibreOffice_project/8f96e87c890bf8fa77463cd4b640a2312823f3ad</Application>
  <Words>580</Words>
  <Paragraphs>84</Paragraphs>
  <Company>Microsoft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2013-10-24T20:21:00Z</dcterms:created>
  <dc:creator>Оля</dc:creator>
  <dc:description/>
  <dc:language>ru-RU</dc:language>
  <cp:lastModifiedBy/>
  <dcterms:modified xsi:type="dcterms:W3CDTF">2018-12-03T12:31:19Z</dcterms:modified>
  <cp:revision>32</cp:revision>
  <dc:subject/>
  <dc:title>Сложение и вычитание натуральных чисел. Обобщающий урок.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Company">
    <vt:lpwstr>Microsoft</vt:lpwstr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3</vt:i4>
  </property>
  <property fmtid="{D5CDD505-2E9C-101B-9397-08002B2CF9AE}" pid="9" name="PresentationFormat">
    <vt:lpwstr>Экран (4:3)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18</vt:i4>
  </property>
</Properties>
</file>