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91" r:id="rId3"/>
    <p:sldId id="262" r:id="rId4"/>
    <p:sldId id="268" r:id="rId5"/>
    <p:sldId id="270" r:id="rId6"/>
    <p:sldId id="272" r:id="rId7"/>
    <p:sldId id="273" r:id="rId8"/>
    <p:sldId id="260" r:id="rId9"/>
    <p:sldId id="298" r:id="rId10"/>
    <p:sldId id="299" r:id="rId11"/>
    <p:sldId id="264" r:id="rId12"/>
    <p:sldId id="266" r:id="rId13"/>
    <p:sldId id="293" r:id="rId14"/>
    <p:sldId id="294" r:id="rId15"/>
    <p:sldId id="295" r:id="rId16"/>
    <p:sldId id="30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9900"/>
    <a:srgbClr val="B8F5B7"/>
    <a:srgbClr val="FEB0AE"/>
    <a:srgbClr val="BEB6F6"/>
    <a:srgbClr val="C0B0FC"/>
    <a:srgbClr val="FFFFFF"/>
    <a:srgbClr val="FCE1AF"/>
    <a:srgbClr val="7FE30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2200" autoAdjust="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B46648E-B7A2-413C-A264-9FD1BEC36106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B851FFC-53E2-4D09-910A-84BA59E82E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C914D1-7183-4F11-8D7E-2FA05446327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73B73-9311-479A-9457-937F61796DA0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731F4-C5B1-438A-AFF6-345C29865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0BC5A-166B-4950-98EC-8573A279E5AB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A2868-7AEC-4C69-94EF-0FF4E73C8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CAE3E-0EB3-489F-8E78-27296272306E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68763-08C5-44E5-85F6-D9B9CEB77A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BDF0C-AB0A-4F20-91A9-C97BEF746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5AB93-D914-4179-9338-71F512A1E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CF7EE-DC4D-4CE3-BC72-CCE819E4752A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EABD7-E882-4837-A04D-CF6A4C86A4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7B5C9-4730-4773-BE8E-82F904012456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5802B-5826-47E7-BF59-807B1C968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55386-274C-44A3-9761-845D9653CF1C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79576-CFF8-48F6-8472-2FCC2031A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0CA32-EC4A-48FF-B96B-D1AA971FA2D2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CFA28-CD54-4DC0-AFCA-FBDEC5408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CF2A9-03C0-45D3-8CF7-253AFA7DB807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38F06-5998-4617-A439-ACD7509BB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2ED20-BBBF-45C5-88D0-45CFD4F5C5BC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A0231-CE52-40B0-B548-774FABDB0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ADF89-D0FD-4E93-9D76-BBDA51C2AA51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46174-499B-4574-A37C-5F67576A7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F03A9-920F-4DEF-AE4F-476AEBEE4CD1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4B0EA-5B26-480F-ADE3-CEDB29C99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24DEFC-D2F7-41F0-8C2A-0948ECF369AA}" type="datetimeFigureOut">
              <a:rPr lang="ru-RU"/>
              <a:pPr>
                <a:defRPr/>
              </a:pPr>
              <a:t>19.02.2017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9E60AE-9E69-49C4-B5B0-0C1DE3173F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p:transition advClick="0" advTm="1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6DCAB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9.jpeg"/><Relationship Id="rId7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5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0166" y="2357430"/>
            <a:ext cx="5643602" cy="15696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  <a:cs typeface="Vrinda" pitchFamily="2" charset="0"/>
              </a:rPr>
              <a:t> 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" pitchFamily="34" charset="0"/>
                <a:cs typeface="Vrinda" pitchFamily="2" charset="0"/>
              </a:rPr>
              <a:t>Pets in Russia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Vrinda" pitchFamily="2" charset="0"/>
            </a:endParaRPr>
          </a:p>
        </p:txBody>
      </p:sp>
      <p:pic>
        <p:nvPicPr>
          <p:cNvPr id="4099" name="Picture 2" descr="E:\картинки животных\photo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0"/>
            <a:ext cx="22193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E:\картинки животных\schenok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643206" cy="22437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340" name="Picture 4" descr="E:\картинки животных\wallpapers_5043_800x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572008"/>
            <a:ext cx="2857520" cy="21431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102" name="Рисунок 8" descr="Без названия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75" y="214313"/>
            <a:ext cx="3163888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Рисунок 10" descr="article-0-02F5FA4600000578-904_468x32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88" y="4500563"/>
            <a:ext cx="2928937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 descr="article-0-02F5FA4600000578-904_468x32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5425"/>
            <a:ext cx="9144000" cy="640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Tanya\RAZVIVALKI\PREZENT\kartinki\247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428625"/>
            <a:ext cx="30194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Tanya\RAZVIVALKI\PREZENT\kartinki\336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88" y="2000250"/>
            <a:ext cx="3005137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Tanya\RAZVIVALKI\PREZENT\kartinki\кроли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25" y="3714750"/>
            <a:ext cx="3246438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929190" y="1142984"/>
            <a:ext cx="207170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A  dog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86446" y="2571744"/>
            <a:ext cx="2000264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/>
              <a:t>A cat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502659" y="4753195"/>
            <a:ext cx="233589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/>
              <a:t>A rabbit</a:t>
            </a:r>
            <a:endParaRPr lang="ru-RU" sz="4000" b="1" dirty="0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2803525" y="5908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2955925" y="58324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>
              <a:latin typeface="Times New Roman" pitchFamily="18" charset="0"/>
            </a:endParaRPr>
          </a:p>
        </p:txBody>
      </p:sp>
      <p:pic>
        <p:nvPicPr>
          <p:cNvPr id="15364" name="Picture 3" descr="C:\Tanya\RAZVIVALKI\PREZENT\kartinki\крол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38" y="3429000"/>
            <a:ext cx="23558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E:\картинки животных\1077753883_14466936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428875"/>
            <a:ext cx="2286000" cy="218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E:\картинки животных\e823da51b9d648719f2a114e146f108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63" y="3214688"/>
            <a:ext cx="2428875" cy="1617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E:\картинки животных\photo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63" y="4872038"/>
            <a:ext cx="1643062" cy="198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E:\картинки животных\b36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5118100"/>
            <a:ext cx="2589213" cy="173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2928926" y="357166"/>
            <a:ext cx="6215074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i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Lucida Bright" pitchFamily="18" charset="0"/>
              </a:rPr>
              <a:t>Guess the picture</a:t>
            </a:r>
            <a:endParaRPr lang="ru-RU" sz="4400" b="1" i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5370" name="Рисунок 14" descr="Без названия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25" y="1428750"/>
            <a:ext cx="27051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Рисунок 15" descr="article-0-02F5FA4600000578-904_468x328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688" y="1643063"/>
            <a:ext cx="2071687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600" dirty="0" smtClean="0">
                <a:solidFill>
                  <a:srgbClr val="3333CC"/>
                </a:solidFill>
                <a:hlinkClick r:id="rId3" action="ppaction://hlinksldjump"/>
              </a:rPr>
              <a:t>PET PUZZLE</a:t>
            </a:r>
            <a:endParaRPr lang="ru-RU" sz="6600" dirty="0" smtClean="0">
              <a:solidFill>
                <a:srgbClr val="3333CC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8002588" cy="3392488"/>
          </a:xfrm>
        </p:spPr>
        <p:txBody>
          <a:bodyPr>
            <a:normAutofit/>
          </a:bodyPr>
          <a:lstStyle/>
          <a:p>
            <a:pPr marL="548640" lvl="2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r>
              <a:rPr lang="en-US" sz="3600" b="1" dirty="0" err="1" smtClean="0">
                <a:solidFill>
                  <a:srgbClr val="FFFF00"/>
                </a:solidFill>
              </a:rPr>
              <a:t>retsmah</a:t>
            </a:r>
            <a:endParaRPr lang="ru-RU" sz="4400" b="1" dirty="0" smtClean="0">
              <a:solidFill>
                <a:srgbClr val="FFFF00"/>
              </a:solidFill>
            </a:endParaRP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4000" b="1" dirty="0" err="1" smtClean="0">
                <a:solidFill>
                  <a:srgbClr val="FFFF00"/>
                </a:solidFill>
              </a:rPr>
              <a:t>bratib</a:t>
            </a:r>
            <a:r>
              <a:rPr lang="en-US" sz="4000" dirty="0" smtClean="0">
                <a:solidFill>
                  <a:srgbClr val="FFFF00"/>
                </a:solidFill>
              </a:rPr>
              <a:t>    </a:t>
            </a:r>
            <a:endParaRPr lang="ru-RU" sz="4000" dirty="0" smtClean="0">
              <a:solidFill>
                <a:srgbClr val="FFFF00"/>
              </a:solidFill>
            </a:endParaRP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4000" b="1" dirty="0" err="1" smtClean="0">
                <a:solidFill>
                  <a:srgbClr val="FFFF00"/>
                </a:solidFill>
              </a:rPr>
              <a:t>shfi</a:t>
            </a:r>
            <a:endParaRPr lang="en-US" sz="4000" b="1" dirty="0" smtClean="0">
              <a:solidFill>
                <a:srgbClr val="FFFF00"/>
              </a:solidFill>
            </a:endParaRP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4000" b="1" dirty="0" err="1" smtClean="0">
                <a:solidFill>
                  <a:srgbClr val="FFFF00"/>
                </a:solidFill>
              </a:rPr>
              <a:t>tac</a:t>
            </a:r>
            <a:endParaRPr lang="en-US" sz="4000" b="1" dirty="0" smtClean="0">
              <a:solidFill>
                <a:srgbClr val="FFFF00"/>
              </a:solidFill>
            </a:endParaRP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4000" b="1" dirty="0" smtClean="0"/>
          </a:p>
        </p:txBody>
      </p:sp>
      <p:pic>
        <p:nvPicPr>
          <p:cNvPr id="16388" name="Picture 3" descr="C:\Documents and Settings\User\Мои документы\Документы у Жанны\фото с телефона\01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2214563"/>
            <a:ext cx="157162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C:\Documents and Settings\User\Мои документы\Документы у Жанны\фото с телефона\0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38" y="5072063"/>
            <a:ext cx="2071687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 descr="E:\картинки животных\photo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688" y="2000250"/>
            <a:ext cx="22193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4800" dirty="0" smtClean="0">
                <a:solidFill>
                  <a:schemeClr val="tx1">
                    <a:lumMod val="25000"/>
                  </a:schemeClr>
                </a:solidFill>
                <a:latin typeface="Berlin Sans FB Demi" pitchFamily="34" charset="0"/>
              </a:rPr>
              <a:t>hamster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4800" dirty="0" smtClean="0">
                <a:solidFill>
                  <a:schemeClr val="tx1">
                    <a:lumMod val="25000"/>
                  </a:schemeClr>
                </a:solidFill>
                <a:latin typeface="Berlin Sans FB Demi" pitchFamily="34" charset="0"/>
              </a:rPr>
              <a:t>rabbit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4800" dirty="0" smtClean="0">
                <a:solidFill>
                  <a:schemeClr val="tx1">
                    <a:lumMod val="25000"/>
                  </a:schemeClr>
                </a:solidFill>
                <a:latin typeface="Berlin Sans FB Demi" pitchFamily="34" charset="0"/>
              </a:rPr>
              <a:t>fish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4800" dirty="0" smtClean="0">
                <a:solidFill>
                  <a:schemeClr val="tx1">
                    <a:lumMod val="25000"/>
                  </a:schemeClr>
                </a:solidFill>
                <a:latin typeface="Berlin Sans FB Demi" pitchFamily="34" charset="0"/>
              </a:rPr>
              <a:t>cat</a:t>
            </a:r>
            <a:endParaRPr lang="ru-RU" sz="4800" dirty="0" smtClean="0">
              <a:solidFill>
                <a:schemeClr val="tx1">
                  <a:lumMod val="25000"/>
                </a:schemeClr>
              </a:solidFill>
            </a:endParaRPr>
          </a:p>
        </p:txBody>
      </p:sp>
      <p:pic>
        <p:nvPicPr>
          <p:cNvPr id="17411" name="Picture 9" descr="AN1692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29063" y="2071688"/>
            <a:ext cx="4462462" cy="3816350"/>
          </a:xfrm>
        </p:spPr>
      </p:pic>
      <p:sp>
        <p:nvSpPr>
          <p:cNvPr id="6" name="Прямоугольник 5"/>
          <p:cNvSpPr/>
          <p:nvPr/>
        </p:nvSpPr>
        <p:spPr>
          <a:xfrm>
            <a:off x="500034" y="214290"/>
            <a:ext cx="7608844" cy="15081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ЕСЛИ ТЫ НАПИСАЛ ТАК,</a:t>
            </a:r>
            <a:br>
              <a:rPr lang="ru-RU" sz="4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</a:br>
            <a:r>
              <a:rPr lang="ru-RU" sz="4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ТЫ	МОЛОДЕЦ</a:t>
            </a:r>
            <a:r>
              <a:rPr lang="ru-RU" sz="4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!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6"/>
          <p:cNvSpPr txBox="1">
            <a:spLocks noChangeArrowheads="1"/>
          </p:cNvSpPr>
          <p:nvPr/>
        </p:nvSpPr>
        <p:spPr bwMode="auto">
          <a:xfrm>
            <a:off x="2214563" y="928688"/>
            <a:ext cx="4643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FF9900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662" y="357166"/>
            <a:ext cx="7429552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rgbClr val="FF9900"/>
                </a:solidFill>
                <a:latin typeface="Arial Black" pitchFamily="34" charset="0"/>
                <a:cs typeface="+mn-cs"/>
              </a:rPr>
              <a:t>Write the names of the animals.</a:t>
            </a:r>
            <a:endParaRPr lang="ru-RU" sz="3200" dirty="0">
              <a:solidFill>
                <a:srgbClr val="FF9900"/>
              </a:solidFill>
              <a:latin typeface="Arial Black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FF9900"/>
                </a:solidFill>
                <a:latin typeface="Arial Black" pitchFamily="34" charset="0"/>
                <a:cs typeface="+mn-cs"/>
              </a:rPr>
              <a:t>Напиши названия животных.</a:t>
            </a:r>
            <a:r>
              <a:rPr lang="en-US" sz="3200" dirty="0">
                <a:solidFill>
                  <a:srgbClr val="FF9900"/>
                </a:solidFill>
                <a:latin typeface="Arial Black" pitchFamily="34" charset="0"/>
                <a:cs typeface="+mn-cs"/>
              </a:rPr>
              <a:t> </a:t>
            </a:r>
            <a:endParaRPr lang="ru-RU" sz="3200" dirty="0">
              <a:solidFill>
                <a:srgbClr val="FF9900"/>
              </a:solidFill>
              <a:latin typeface="Arial Black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blipFill>
                <a:blip r:embed="rId2"/>
                <a:tile tx="0" ty="0" sx="100000" sy="100000" flip="none" algn="tl"/>
              </a:blipFill>
              <a:latin typeface="+mn-lt"/>
              <a:cs typeface="+mn-cs"/>
            </a:endParaRPr>
          </a:p>
        </p:txBody>
      </p:sp>
      <p:pic>
        <p:nvPicPr>
          <p:cNvPr id="18436" name="Picture 2" descr="C:\Documents and Settings\User\Мои документы\Документы у Жанны\фото с телефона\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1714500"/>
            <a:ext cx="1643062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C:\Documents and Settings\User\Мои документы\Документы у Жанны\фото с телефона\00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25" y="1714500"/>
            <a:ext cx="21082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Box 19"/>
          <p:cNvSpPr txBox="1">
            <a:spLocks noChangeArrowheads="1"/>
          </p:cNvSpPr>
          <p:nvPr/>
        </p:nvSpPr>
        <p:spPr bwMode="auto">
          <a:xfrm>
            <a:off x="5929313" y="4214813"/>
            <a:ext cx="27146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 Black" pitchFamily="34" charset="0"/>
              </a:rPr>
              <a:t>Cat</a:t>
            </a:r>
          </a:p>
          <a:p>
            <a:r>
              <a:rPr lang="en-US" sz="2800">
                <a:latin typeface="Arial Black" pitchFamily="34" charset="0"/>
              </a:rPr>
              <a:t>Dog</a:t>
            </a:r>
          </a:p>
          <a:p>
            <a:r>
              <a:rPr lang="en-US" sz="2800">
                <a:latin typeface="Arial Black" pitchFamily="34" charset="0"/>
              </a:rPr>
              <a:t>Horse </a:t>
            </a:r>
          </a:p>
          <a:p>
            <a:r>
              <a:rPr lang="en-US" sz="2800">
                <a:latin typeface="Arial Black" pitchFamily="34" charset="0"/>
              </a:rPr>
              <a:t>chimp</a:t>
            </a:r>
            <a:endParaRPr lang="ru-RU" sz="2800">
              <a:latin typeface="Arial Black" pitchFamily="34" charset="0"/>
            </a:endParaRPr>
          </a:p>
        </p:txBody>
      </p:sp>
      <p:pic>
        <p:nvPicPr>
          <p:cNvPr id="18439" name="Рисунок 17" descr="Без названия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3" y="1643063"/>
            <a:ext cx="27051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Рисунок 18" descr="article-0-02F5FA4600000578-904_468x32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25" y="3571875"/>
            <a:ext cx="2928938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6600" smtClean="0">
                <a:latin typeface="Times New Roman" pitchFamily="18" charset="0"/>
                <a:cs typeface="Times New Roman" pitchFamily="18" charset="0"/>
              </a:rPr>
              <a:t>        THE END!!!</a:t>
            </a:r>
            <a:endParaRPr lang="ru-RU" sz="6600" smtClean="0"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I have got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813" y="1785938"/>
            <a:ext cx="5686425" cy="4708525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I have  got a  dog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I have you got a cat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I have got a frog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I have got a mouse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I have got a chimp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5124" name="Picture 3" descr="E:\картинки животных\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25" y="4275138"/>
            <a:ext cx="2571750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 descr="E:\картинки животных\wallpapers_5043_8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37075"/>
            <a:ext cx="2714625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E:\картинки животных\schenok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0343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8" descr="E:\картинки животных\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38" y="285750"/>
            <a:ext cx="26797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Tanya\RAZVIVALKI\PREZENT\kartinki\catp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13" y="857250"/>
            <a:ext cx="3302000" cy="535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картинки животных\0_15e3_7e70316c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1357313"/>
            <a:ext cx="6365875" cy="3922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картинки животных\34008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928688"/>
            <a:ext cx="6865937" cy="479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картинки животных\b36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285875"/>
            <a:ext cx="6875463" cy="461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картинки животных\photo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785813"/>
            <a:ext cx="4214812" cy="509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:\Tanya\RAZVIVALKI\PREZENT\kartinki\крол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04800"/>
            <a:ext cx="7391400" cy="493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 descr="Без названи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338138"/>
            <a:ext cx="8001000" cy="591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rgbClr val="FCE1A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1174</TotalTime>
  <Words>77</Words>
  <Application>Microsoft Office PowerPoint</Application>
  <PresentationFormat>Экран (4:3)</PresentationFormat>
  <Paragraphs>30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Times New Roman</vt:lpstr>
      <vt:lpstr>Wingdings 2</vt:lpstr>
      <vt:lpstr>Wingdings</vt:lpstr>
      <vt:lpstr>Wingdings 3</vt:lpstr>
      <vt:lpstr>Calibri</vt:lpstr>
      <vt:lpstr>Arial Black</vt:lpstr>
      <vt:lpstr>Book Antiqua</vt:lpstr>
      <vt:lpstr>Berlin Sans FB Demi</vt:lpstr>
      <vt:lpstr>Апекс</vt:lpstr>
      <vt:lpstr>Слайд 1</vt:lpstr>
      <vt:lpstr>I have got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PET PUZZLE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pets</dc:title>
  <dc:creator>User</dc:creator>
  <cp:lastModifiedBy>user</cp:lastModifiedBy>
  <cp:revision>56</cp:revision>
  <dcterms:created xsi:type="dcterms:W3CDTF">2008-11-30T17:03:35Z</dcterms:created>
  <dcterms:modified xsi:type="dcterms:W3CDTF">2017-02-19T17:48:37Z</dcterms:modified>
</cp:coreProperties>
</file>