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91" r:id="rId3"/>
    <p:sldId id="262" r:id="rId4"/>
    <p:sldId id="268" r:id="rId5"/>
    <p:sldId id="270" r:id="rId6"/>
    <p:sldId id="272" r:id="rId7"/>
    <p:sldId id="273" r:id="rId8"/>
    <p:sldId id="260" r:id="rId9"/>
    <p:sldId id="298" r:id="rId10"/>
    <p:sldId id="299" r:id="rId11"/>
    <p:sldId id="264" r:id="rId12"/>
    <p:sldId id="266" r:id="rId13"/>
    <p:sldId id="293" r:id="rId14"/>
    <p:sldId id="294" r:id="rId15"/>
    <p:sldId id="295" r:id="rId16"/>
    <p:sldId id="30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9900"/>
    <a:srgbClr val="B8F5B7"/>
    <a:srgbClr val="FEB0AE"/>
    <a:srgbClr val="BEB6F6"/>
    <a:srgbClr val="C0B0FC"/>
    <a:srgbClr val="FFFFFF"/>
    <a:srgbClr val="FCE1AF"/>
    <a:srgbClr val="7FE3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200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46648E-B7A2-413C-A264-9FD1BEC3610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851FFC-53E2-4D09-910A-84BA59E82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914D1-7183-4F11-8D7E-2FA0544632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73B73-9311-479A-9457-937F61796DA0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31F4-C5B1-438A-AFF6-345C29865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0BC5A-166B-4950-98EC-8573A279E5AB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2868-7AEC-4C69-94EF-0FF4E73C8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AE3E-0EB3-489F-8E78-27296272306E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8763-08C5-44E5-85F6-D9B9CEB7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DF0C-AB0A-4F20-91A9-C97BEF746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5AB93-D914-4179-9338-71F512A1E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CF7EE-DC4D-4CE3-BC72-CCE819E4752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ABD7-E882-4837-A04D-CF6A4C86A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B5C9-4730-4773-BE8E-82F904012456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802B-5826-47E7-BF59-807B1C968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5386-274C-44A3-9761-845D9653CF1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9576-CFF8-48F6-8472-2FCC2031A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CA32-EC4A-48FF-B96B-D1AA971FA2D2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FA28-CD54-4DC0-AFCA-FBDEC5408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F2A9-03C0-45D3-8CF7-253AFA7DB807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8F06-5998-4617-A439-ACD7509B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ED20-BBBF-45C5-88D0-45CFD4F5C5BC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0231-CE52-40B0-B548-774FABDB0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ADF89-D0FD-4E93-9D76-BBDA51C2AA51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6174-499B-4574-A37C-5F67576A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F03A9-920F-4DEF-AE4F-476AEBEE4CD1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B0EA-5B26-480F-ADE3-CEDB29C99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4DEFC-D2F7-41F0-8C2A-0948ECF369AA}" type="datetimeFigureOut">
              <a:rPr lang="ru-RU"/>
              <a:pPr>
                <a:defRPr/>
              </a:pPr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E60AE-9E69-49C4-B5B0-0C1DE3173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ransition advClick="0"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6DCAB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2357430"/>
            <a:ext cx="5643602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Vrinda" pitchFamily="2" charset="0"/>
              </a:rPr>
              <a:t> 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" pitchFamily="34" charset="0"/>
                <a:cs typeface="Vrinda" pitchFamily="2" charset="0"/>
              </a:rPr>
              <a:t>Pets in Russia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Vrinda" pitchFamily="2" charset="0"/>
            </a:endParaRPr>
          </a:p>
        </p:txBody>
      </p:sp>
      <p:pic>
        <p:nvPicPr>
          <p:cNvPr id="4099" name="Picture 2" descr="E:\картинки животных\photo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0"/>
            <a:ext cx="2219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E:\картинки животных\schenok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206" cy="224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E:\картинки животных\wallpapers_5043_8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Рисунок 8" descr="Без названи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75" y="214313"/>
            <a:ext cx="31638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10" descr="article-0-02F5FA4600000578-904_468x32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88" y="4500563"/>
            <a:ext cx="2928937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article-0-02F5FA4600000578-904_468x3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5425"/>
            <a:ext cx="91440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Tanya\RAZVIVALKI\PREZENT\kartinki\247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3019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Tanya\RAZVIVALKI\PREZENT\kartinki\336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2000250"/>
            <a:ext cx="300513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Tanya\RAZVIVALKI\PREZENT\kartinki\крол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3714750"/>
            <a:ext cx="324643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9190" y="1142984"/>
            <a:ext cx="207170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  dog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2571744"/>
            <a:ext cx="2000264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 cat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2659" y="4753195"/>
            <a:ext cx="233589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 rabbit</a:t>
            </a:r>
            <a:endParaRPr lang="ru-RU" sz="4000" b="1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803525" y="5908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955925" y="58324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15364" name="Picture 3" descr="C:\Tanya\RAZVIVALKI\PREZENT\kartinki\кро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429000"/>
            <a:ext cx="23558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картинки животных\1077753883_1446693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28875"/>
            <a:ext cx="2286000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картинки животных\e823da51b9d648719f2a114e146f10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3214688"/>
            <a:ext cx="2428875" cy="161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E:\картинки животных\photo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4872038"/>
            <a:ext cx="1643062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E:\картинки животных\b36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5118100"/>
            <a:ext cx="2589213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928926" y="357166"/>
            <a:ext cx="621507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Bright" pitchFamily="18" charset="0"/>
              </a:rPr>
              <a:t>Guess the picture</a:t>
            </a:r>
            <a:endParaRPr lang="ru-RU" sz="4400" b="1" i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70" name="Рисунок 14" descr="Без названия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5" y="142875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5" descr="article-0-02F5FA4600000578-904_468x32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688" y="1643063"/>
            <a:ext cx="207168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3333CC"/>
                </a:solidFill>
                <a:hlinkClick r:id="rId3" action="ppaction://hlinksldjump"/>
              </a:rPr>
              <a:t>PET PUZZLE</a:t>
            </a:r>
            <a:endParaRPr lang="ru-RU" sz="6600" dirty="0" smtClean="0">
              <a:solidFill>
                <a:srgbClr val="3333CC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002588" cy="3392488"/>
          </a:xfrm>
        </p:spPr>
        <p:txBody>
          <a:bodyPr>
            <a:normAutofit/>
          </a:bodyPr>
          <a:lstStyle/>
          <a:p>
            <a:pPr marL="548640" lvl="2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retsmah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bratib</a:t>
            </a:r>
            <a:r>
              <a:rPr lang="en-US" sz="4000" dirty="0" smtClean="0">
                <a:solidFill>
                  <a:srgbClr val="FFFF00"/>
                </a:solidFill>
              </a:rPr>
              <a:t>    </a:t>
            </a:r>
            <a:endParaRPr lang="ru-RU" sz="4000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shfi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000" b="1" dirty="0" err="1" smtClean="0">
                <a:solidFill>
                  <a:srgbClr val="FFFF00"/>
                </a:solidFill>
              </a:rPr>
              <a:t>tac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4000" b="1" dirty="0" smtClean="0"/>
          </a:p>
        </p:txBody>
      </p:sp>
      <p:pic>
        <p:nvPicPr>
          <p:cNvPr id="16388" name="Picture 3" descr="C:\Documents and Settings\User\Мои документы\Документы у Жанны\фото с телефона\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214563"/>
            <a:ext cx="1571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User\Мои документы\Документы у Жанны\фото с телефона\00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5072063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E:\картинки животных\photo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688" y="2000250"/>
            <a:ext cx="22193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hamster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rabbit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fish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4800" dirty="0" smtClean="0">
                <a:solidFill>
                  <a:schemeClr val="tx1">
                    <a:lumMod val="25000"/>
                  </a:schemeClr>
                </a:solidFill>
                <a:latin typeface="Berlin Sans FB Demi" pitchFamily="34" charset="0"/>
              </a:rPr>
              <a:t>cat</a:t>
            </a:r>
            <a:endParaRPr lang="ru-RU" sz="4800" dirty="0" smtClean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17411" name="Picture 9" descr="AN169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9063" y="2071688"/>
            <a:ext cx="4462462" cy="3816350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7608844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ЕСЛИ ТЫ НАПИСАЛ ТАК,</a:t>
            </a:r>
            <a:b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ru-RU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ТЫ	МОЛОДЕЦ</a:t>
            </a:r>
            <a:r>
              <a:rPr lang="ru-RU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2214563" y="928688"/>
            <a:ext cx="464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357166"/>
            <a:ext cx="742955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9900"/>
                </a:solidFill>
                <a:latin typeface="Arial Black" pitchFamily="34" charset="0"/>
                <a:cs typeface="+mn-cs"/>
              </a:rPr>
              <a:t>Write the names of the animals.</a:t>
            </a:r>
            <a:endParaRPr lang="ru-RU" sz="3200" dirty="0">
              <a:solidFill>
                <a:srgbClr val="FF9900"/>
              </a:solidFill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9900"/>
                </a:solidFill>
                <a:latin typeface="Arial Black" pitchFamily="34" charset="0"/>
                <a:cs typeface="+mn-cs"/>
              </a:rPr>
              <a:t>Напиши названия животных.</a:t>
            </a:r>
            <a:r>
              <a:rPr lang="en-US" sz="3200" dirty="0">
                <a:solidFill>
                  <a:srgbClr val="FF9900"/>
                </a:solidFill>
                <a:latin typeface="Arial Black" pitchFamily="34" charset="0"/>
                <a:cs typeface="+mn-cs"/>
              </a:rPr>
              <a:t> </a:t>
            </a:r>
            <a:endParaRPr lang="ru-RU" sz="3200" dirty="0">
              <a:solidFill>
                <a:srgbClr val="FF9900"/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blipFill>
                <a:blip r:embed="rId2"/>
                <a:tile tx="0" ty="0" sx="100000" sy="100000" flip="none" algn="tl"/>
              </a:blipFill>
              <a:latin typeface="+mn-lt"/>
              <a:cs typeface="+mn-cs"/>
            </a:endParaRPr>
          </a:p>
        </p:txBody>
      </p:sp>
      <p:pic>
        <p:nvPicPr>
          <p:cNvPr id="18436" name="Picture 2" descr="C:\Documents and Settings\User\Мои документы\Документы у Жанны\фото с телефона\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714500"/>
            <a:ext cx="164306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C:\Documents and Settings\User\Мои документы\Документы у Жанны\фото с телефона\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1714500"/>
            <a:ext cx="2108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19"/>
          <p:cNvSpPr txBox="1">
            <a:spLocks noChangeArrowheads="1"/>
          </p:cNvSpPr>
          <p:nvPr/>
        </p:nvSpPr>
        <p:spPr bwMode="auto">
          <a:xfrm>
            <a:off x="5929313" y="4214813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Arial Black" pitchFamily="34" charset="0"/>
              </a:rPr>
              <a:t>Cat</a:t>
            </a:r>
          </a:p>
          <a:p>
            <a:r>
              <a:rPr lang="en-US" sz="2800">
                <a:latin typeface="Arial Black" pitchFamily="34" charset="0"/>
              </a:rPr>
              <a:t>Dog</a:t>
            </a:r>
          </a:p>
          <a:p>
            <a:r>
              <a:rPr lang="en-US" sz="2800">
                <a:latin typeface="Arial Black" pitchFamily="34" charset="0"/>
              </a:rPr>
              <a:t>Horse </a:t>
            </a:r>
          </a:p>
          <a:p>
            <a:r>
              <a:rPr lang="en-US" sz="2800">
                <a:latin typeface="Arial Black" pitchFamily="34" charset="0"/>
              </a:rPr>
              <a:t>chimp</a:t>
            </a:r>
            <a:endParaRPr lang="ru-RU" sz="2800">
              <a:latin typeface="Arial Black" pitchFamily="34" charset="0"/>
            </a:endParaRPr>
          </a:p>
        </p:txBody>
      </p:sp>
      <p:pic>
        <p:nvPicPr>
          <p:cNvPr id="18439" name="Рисунок 17" descr="Без названи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64306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18" descr="article-0-02F5FA4600000578-904_468x32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3571875"/>
            <a:ext cx="2928938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6600" smtClean="0">
                <a:latin typeface="Times New Roman" pitchFamily="18" charset="0"/>
                <a:cs typeface="Times New Roman" pitchFamily="18" charset="0"/>
              </a:rPr>
              <a:t>        THE END!!!</a:t>
            </a:r>
            <a:endParaRPr lang="ru-RU" sz="6600" smtClean="0"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I have got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1785938"/>
            <a:ext cx="5686425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I have  got a  dog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 Black" pitchFamily="34" charset="0"/>
              </a:rPr>
              <a:t>I have you got a cat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I have got a frog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have got a mouse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I have got a chimp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124" name="Picture 3" descr="E:\картинки животных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275138"/>
            <a:ext cx="257175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E:\картинки животных\wallpapers_5043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37075"/>
            <a:ext cx="2714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E:\картинки животных\schenok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0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E:\картинки животных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85750"/>
            <a:ext cx="26797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Tanya\RAZVIVALKI\PREZENT\kartinki\cat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857250"/>
            <a:ext cx="3302000" cy="535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 животных\0_15e3_7e70316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357313"/>
            <a:ext cx="6365875" cy="392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артинки животных\3400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928688"/>
            <a:ext cx="6865937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нки животных\b3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285875"/>
            <a:ext cx="6875463" cy="461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нки животных\photo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785813"/>
            <a:ext cx="4214812" cy="509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Tanya\RAZVIVALKI\PREZENT\kartinki\кро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391400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Без названи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38138"/>
            <a:ext cx="800100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FCE1A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1174</TotalTime>
  <Words>77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Book Antiqua</vt:lpstr>
      <vt:lpstr>Berlin Sans FB Demi</vt:lpstr>
      <vt:lpstr>Апекс</vt:lpstr>
      <vt:lpstr>Слайд 1</vt:lpstr>
      <vt:lpstr>I have got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PET PUZZLE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pets</dc:title>
  <dc:creator>User</dc:creator>
  <cp:lastModifiedBy>user</cp:lastModifiedBy>
  <cp:revision>56</cp:revision>
  <dcterms:created xsi:type="dcterms:W3CDTF">2008-11-30T17:03:35Z</dcterms:created>
  <dcterms:modified xsi:type="dcterms:W3CDTF">2017-02-19T17:48:37Z</dcterms:modified>
</cp:coreProperties>
</file>