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15138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1385C-419B-47C6-938B-D1E90641D2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7323D-6D11-4278-9F17-FB3BCB241B62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/>
            <a:t>What do you eat at school?</a:t>
          </a:r>
          <a:endParaRPr lang="ru-RU" b="1" dirty="0"/>
        </a:p>
      </dgm:t>
    </dgm:pt>
    <dgm:pt modelId="{FA293E30-8C87-4E35-8116-776B5164E545}" type="parTrans" cxnId="{C13D1654-7113-4D17-AD5E-E3310237A69F}">
      <dgm:prSet/>
      <dgm:spPr/>
      <dgm:t>
        <a:bodyPr/>
        <a:lstStyle/>
        <a:p>
          <a:endParaRPr lang="ru-RU"/>
        </a:p>
      </dgm:t>
    </dgm:pt>
    <dgm:pt modelId="{74EFAF05-C13F-484B-A98B-F3C196917B5D}" type="sibTrans" cxnId="{C13D1654-7113-4D17-AD5E-E3310237A69F}">
      <dgm:prSet/>
      <dgm:spPr/>
      <dgm:t>
        <a:bodyPr/>
        <a:lstStyle/>
        <a:p>
          <a:endParaRPr lang="ru-RU"/>
        </a:p>
      </dgm:t>
    </dgm:pt>
    <dgm:pt modelId="{A522A555-3A75-4721-ADE9-2BDDC326DF6F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a sandwich</a:t>
          </a:r>
          <a:endParaRPr lang="ru-RU" sz="3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9DB5AC-8662-4751-BA74-A933A30E1810}" type="parTrans" cxnId="{1499DD6E-9C1B-498B-BBB7-AFEF96BD98E1}">
      <dgm:prSet/>
      <dgm:spPr/>
      <dgm:t>
        <a:bodyPr/>
        <a:lstStyle/>
        <a:p>
          <a:endParaRPr lang="ru-RU"/>
        </a:p>
      </dgm:t>
    </dgm:pt>
    <dgm:pt modelId="{32A4F4FF-7658-43AE-936C-94A7EA7FA46A}" type="sibTrans" cxnId="{1499DD6E-9C1B-498B-BBB7-AFEF96BD98E1}">
      <dgm:prSet/>
      <dgm:spPr/>
      <dgm:t>
        <a:bodyPr/>
        <a:lstStyle/>
        <a:p>
          <a:endParaRPr lang="ru-RU"/>
        </a:p>
      </dgm:t>
    </dgm:pt>
    <dgm:pt modelId="{85B84868-6F04-4FEC-8F3D-AB78BFC038C0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soup</a:t>
          </a:r>
          <a:endParaRPr lang="ru-RU" sz="3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52C4772-BE6D-45E4-99AE-22EF215B2FF8}" type="parTrans" cxnId="{A2CD938A-A00C-451C-B99B-23B62472FBC1}">
      <dgm:prSet/>
      <dgm:spPr/>
      <dgm:t>
        <a:bodyPr/>
        <a:lstStyle/>
        <a:p>
          <a:endParaRPr lang="ru-RU"/>
        </a:p>
      </dgm:t>
    </dgm:pt>
    <dgm:pt modelId="{0E571B7E-2C6F-4534-AD6A-6F844C5C6323}" type="sibTrans" cxnId="{A2CD938A-A00C-451C-B99B-23B62472FBC1}">
      <dgm:prSet/>
      <dgm:spPr/>
      <dgm:t>
        <a:bodyPr/>
        <a:lstStyle/>
        <a:p>
          <a:endParaRPr lang="ru-RU"/>
        </a:p>
      </dgm:t>
    </dgm:pt>
    <dgm:pt modelId="{7171F886-2F40-4C76-AF93-2F552278CBDE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/>
            <a:t>Where do you get the food from?</a:t>
          </a:r>
          <a:endParaRPr lang="ru-RU" b="1" dirty="0"/>
        </a:p>
      </dgm:t>
    </dgm:pt>
    <dgm:pt modelId="{CF1BF261-70AC-45AD-A4DA-F03A94BFC54B}" type="parTrans" cxnId="{593FBF53-0738-453B-8D46-4F32C0876181}">
      <dgm:prSet/>
      <dgm:spPr/>
      <dgm:t>
        <a:bodyPr/>
        <a:lstStyle/>
        <a:p>
          <a:endParaRPr lang="ru-RU"/>
        </a:p>
      </dgm:t>
    </dgm:pt>
    <dgm:pt modelId="{462ACC85-DB98-4A62-9A93-E4412318BB05}" type="sibTrans" cxnId="{593FBF53-0738-453B-8D46-4F32C0876181}">
      <dgm:prSet/>
      <dgm:spPr/>
      <dgm:t>
        <a:bodyPr/>
        <a:lstStyle/>
        <a:p>
          <a:endParaRPr lang="ru-RU"/>
        </a:p>
      </dgm:t>
    </dgm:pt>
    <dgm:pt modelId="{0F8AFBF9-632D-4374-9CE4-771F86C331C1}">
      <dgm:prSet phldrT="[Текст]"/>
      <dgm:spPr/>
      <dgm:t>
        <a:bodyPr/>
        <a:lstStyle/>
        <a:p>
          <a:r>
            <a:rPr lang="en-US" b="1" dirty="0" smtClean="0"/>
            <a:t>home</a:t>
          </a:r>
          <a:endParaRPr lang="ru-RU" b="1" dirty="0"/>
        </a:p>
      </dgm:t>
    </dgm:pt>
    <dgm:pt modelId="{0357F1C1-60FE-4D3D-9BD5-31F20D06584D}" type="parTrans" cxnId="{5C12A925-E0A0-4E06-BB13-4724592D0473}">
      <dgm:prSet/>
      <dgm:spPr/>
      <dgm:t>
        <a:bodyPr/>
        <a:lstStyle/>
        <a:p>
          <a:endParaRPr lang="ru-RU"/>
        </a:p>
      </dgm:t>
    </dgm:pt>
    <dgm:pt modelId="{0BCE1060-9DAD-4F9D-8AD1-5CB4A9670A82}" type="sibTrans" cxnId="{5C12A925-E0A0-4E06-BB13-4724592D0473}">
      <dgm:prSet/>
      <dgm:spPr/>
      <dgm:t>
        <a:bodyPr/>
        <a:lstStyle/>
        <a:p>
          <a:endParaRPr lang="ru-RU"/>
        </a:p>
      </dgm:t>
    </dgm:pt>
    <dgm:pt modelId="{BE65D8B7-33A8-4D14-93BF-C0BC9728F05D}">
      <dgm:prSet phldrT="[Текст]"/>
      <dgm:spPr/>
      <dgm:t>
        <a:bodyPr/>
        <a:lstStyle/>
        <a:p>
          <a:r>
            <a:rPr lang="en-US" b="1" dirty="0" smtClean="0"/>
            <a:t>the shops</a:t>
          </a:r>
          <a:endParaRPr lang="ru-RU" b="1" dirty="0"/>
        </a:p>
      </dgm:t>
    </dgm:pt>
    <dgm:pt modelId="{2DA563DF-B6D0-427B-974F-584EC8F0841D}" type="parTrans" cxnId="{9BE8D3CE-A8B9-436A-BAA6-DB13CBEE5BCC}">
      <dgm:prSet/>
      <dgm:spPr/>
      <dgm:t>
        <a:bodyPr/>
        <a:lstStyle/>
        <a:p>
          <a:endParaRPr lang="ru-RU"/>
        </a:p>
      </dgm:t>
    </dgm:pt>
    <dgm:pt modelId="{8C4A7BBA-9B02-457F-8DD5-521370E043BC}" type="sibTrans" cxnId="{9BE8D3CE-A8B9-436A-BAA6-DB13CBEE5BCC}">
      <dgm:prSet/>
      <dgm:spPr/>
      <dgm:t>
        <a:bodyPr/>
        <a:lstStyle/>
        <a:p>
          <a:endParaRPr lang="ru-RU"/>
        </a:p>
      </dgm:t>
    </dgm:pt>
    <dgm:pt modelId="{2F949999-F551-4549-AD0C-3828F3797D90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biscuits</a:t>
          </a:r>
          <a:endParaRPr lang="ru-RU" sz="3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FE76C10-F5A6-41FC-90AD-BC2A3AF3B73E}" type="parTrans" cxnId="{DE7CA485-FFF7-4FDD-A4E5-FB11F8CFBD77}">
      <dgm:prSet/>
      <dgm:spPr/>
      <dgm:t>
        <a:bodyPr/>
        <a:lstStyle/>
        <a:p>
          <a:endParaRPr lang="ru-RU"/>
        </a:p>
      </dgm:t>
    </dgm:pt>
    <dgm:pt modelId="{4314CEFF-472E-4D79-AAB6-6318BA7921D8}" type="sibTrans" cxnId="{DE7CA485-FFF7-4FDD-A4E5-FB11F8CFBD77}">
      <dgm:prSet/>
      <dgm:spPr/>
      <dgm:t>
        <a:bodyPr/>
        <a:lstStyle/>
        <a:p>
          <a:endParaRPr lang="ru-RU"/>
        </a:p>
      </dgm:t>
    </dgm:pt>
    <dgm:pt modelId="{3DCA3B3A-B3FC-4DDE-803C-B9E9BE612328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salad</a:t>
          </a:r>
          <a:endParaRPr lang="ru-RU" sz="3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1E1A4C-FE75-4AA9-9E6F-0CF80B4C7C73}" type="parTrans" cxnId="{CBD94C24-94C1-4CC7-9E85-E50C6C178525}">
      <dgm:prSet/>
      <dgm:spPr/>
      <dgm:t>
        <a:bodyPr/>
        <a:lstStyle/>
        <a:p>
          <a:endParaRPr lang="ru-RU"/>
        </a:p>
      </dgm:t>
    </dgm:pt>
    <dgm:pt modelId="{336FB7B5-94C6-4B41-BE9F-71B60E0F2535}" type="sibTrans" cxnId="{CBD94C24-94C1-4CC7-9E85-E50C6C178525}">
      <dgm:prSet/>
      <dgm:spPr/>
      <dgm:t>
        <a:bodyPr/>
        <a:lstStyle/>
        <a:p>
          <a:endParaRPr lang="ru-RU"/>
        </a:p>
      </dgm:t>
    </dgm:pt>
    <dgm:pt modelId="{9372C45A-7F22-4F38-BBA6-AB94FBBAADA4}">
      <dgm:prSet phldrT="[Текст]"/>
      <dgm:spPr/>
      <dgm:t>
        <a:bodyPr/>
        <a:lstStyle/>
        <a:p>
          <a:r>
            <a:rPr lang="en-US" b="1" dirty="0" smtClean="0"/>
            <a:t>the school canteen</a:t>
          </a:r>
          <a:endParaRPr lang="ru-RU" b="1" dirty="0"/>
        </a:p>
      </dgm:t>
    </dgm:pt>
    <dgm:pt modelId="{B5EF85D4-C2F2-4BB7-B408-16E89965A2B4}" type="parTrans" cxnId="{6DA7F6C5-8693-48DA-81E2-7C1C5214654E}">
      <dgm:prSet/>
      <dgm:spPr/>
      <dgm:t>
        <a:bodyPr/>
        <a:lstStyle/>
        <a:p>
          <a:endParaRPr lang="ru-RU"/>
        </a:p>
      </dgm:t>
    </dgm:pt>
    <dgm:pt modelId="{8B6137E1-DF44-4847-97E3-569095B310C9}" type="sibTrans" cxnId="{6DA7F6C5-8693-48DA-81E2-7C1C5214654E}">
      <dgm:prSet/>
      <dgm:spPr/>
      <dgm:t>
        <a:bodyPr/>
        <a:lstStyle/>
        <a:p>
          <a:endParaRPr lang="ru-RU"/>
        </a:p>
      </dgm:t>
    </dgm:pt>
    <dgm:pt modelId="{CC2DDEA4-FCD3-4047-8852-89E8B3CAEBCA}" type="pres">
      <dgm:prSet presAssocID="{4451385C-419B-47C6-938B-D1E90641D2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1D10CE-2F3E-4716-A546-B974B2857871}" type="pres">
      <dgm:prSet presAssocID="{2697323D-6D11-4278-9F17-FB3BCB241B62}" presName="linNode" presStyleCnt="0"/>
      <dgm:spPr/>
    </dgm:pt>
    <dgm:pt modelId="{04CFD28D-0B9D-445A-B82F-DFFA3428D9C3}" type="pres">
      <dgm:prSet presAssocID="{2697323D-6D11-4278-9F17-FB3BCB241B6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F02A-9609-4DAD-AD27-80F1EDE38E95}" type="pres">
      <dgm:prSet presAssocID="{2697323D-6D11-4278-9F17-FB3BCB241B62}" presName="childShp" presStyleLbl="bgAccFollowNode1" presStyleIdx="0" presStyleCnt="2" custScaleY="13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C6577-FD1E-4498-9684-B3D60D94A592}" type="pres">
      <dgm:prSet presAssocID="{74EFAF05-C13F-484B-A98B-F3C196917B5D}" presName="spacing" presStyleCnt="0"/>
      <dgm:spPr/>
    </dgm:pt>
    <dgm:pt modelId="{E22F63DF-B24A-4263-97DE-3C4E59DF1598}" type="pres">
      <dgm:prSet presAssocID="{7171F886-2F40-4C76-AF93-2F552278CBDE}" presName="linNode" presStyleCnt="0"/>
      <dgm:spPr/>
    </dgm:pt>
    <dgm:pt modelId="{46DEA7A5-8660-4154-BC0C-5F2F143C44A5}" type="pres">
      <dgm:prSet presAssocID="{7171F886-2F40-4C76-AF93-2F552278CBD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6FB99-2775-47AF-AC45-28FC027F2C92}" type="pres">
      <dgm:prSet presAssocID="{7171F886-2F40-4C76-AF93-2F552278CBD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FBF53-0738-453B-8D46-4F32C0876181}" srcId="{4451385C-419B-47C6-938B-D1E90641D2CA}" destId="{7171F886-2F40-4C76-AF93-2F552278CBDE}" srcOrd="1" destOrd="0" parTransId="{CF1BF261-70AC-45AD-A4DA-F03A94BFC54B}" sibTransId="{462ACC85-DB98-4A62-9A93-E4412318BB05}"/>
    <dgm:cxn modelId="{0AD063C0-CD4B-4B54-BB71-6E954DCA282B}" type="presOf" srcId="{9372C45A-7F22-4F38-BBA6-AB94FBBAADA4}" destId="{62B6FB99-2775-47AF-AC45-28FC027F2C92}" srcOrd="0" destOrd="1" presId="urn:microsoft.com/office/officeart/2005/8/layout/vList6"/>
    <dgm:cxn modelId="{060849E4-055D-45A1-8898-B9FCDC9FC2B6}" type="presOf" srcId="{85B84868-6F04-4FEC-8F3D-AB78BFC038C0}" destId="{9C2BF02A-9609-4DAD-AD27-80F1EDE38E95}" srcOrd="0" destOrd="2" presId="urn:microsoft.com/office/officeart/2005/8/layout/vList6"/>
    <dgm:cxn modelId="{3E800A12-43E1-4217-90B6-04447AEB5F95}" type="presOf" srcId="{BE65D8B7-33A8-4D14-93BF-C0BC9728F05D}" destId="{62B6FB99-2775-47AF-AC45-28FC027F2C92}" srcOrd="0" destOrd="2" presId="urn:microsoft.com/office/officeart/2005/8/layout/vList6"/>
    <dgm:cxn modelId="{DE7CA485-FFF7-4FDD-A4E5-FB11F8CFBD77}" srcId="{2697323D-6D11-4278-9F17-FB3BCB241B62}" destId="{2F949999-F551-4549-AD0C-3828F3797D90}" srcOrd="1" destOrd="0" parTransId="{AFE76C10-F5A6-41FC-90AD-BC2A3AF3B73E}" sibTransId="{4314CEFF-472E-4D79-AAB6-6318BA7921D8}"/>
    <dgm:cxn modelId="{F68FA3C5-4BD6-4538-8883-5F754210E86A}" type="presOf" srcId="{2F949999-F551-4549-AD0C-3828F3797D90}" destId="{9C2BF02A-9609-4DAD-AD27-80F1EDE38E95}" srcOrd="0" destOrd="1" presId="urn:microsoft.com/office/officeart/2005/8/layout/vList6"/>
    <dgm:cxn modelId="{33646979-8E06-427F-99CD-319184E634EF}" type="presOf" srcId="{2697323D-6D11-4278-9F17-FB3BCB241B62}" destId="{04CFD28D-0B9D-445A-B82F-DFFA3428D9C3}" srcOrd="0" destOrd="0" presId="urn:microsoft.com/office/officeart/2005/8/layout/vList6"/>
    <dgm:cxn modelId="{A2CD938A-A00C-451C-B99B-23B62472FBC1}" srcId="{2697323D-6D11-4278-9F17-FB3BCB241B62}" destId="{85B84868-6F04-4FEC-8F3D-AB78BFC038C0}" srcOrd="2" destOrd="0" parTransId="{752C4772-BE6D-45E4-99AE-22EF215B2FF8}" sibTransId="{0E571B7E-2C6F-4534-AD6A-6F844C5C6323}"/>
    <dgm:cxn modelId="{C13D1654-7113-4D17-AD5E-E3310237A69F}" srcId="{4451385C-419B-47C6-938B-D1E90641D2CA}" destId="{2697323D-6D11-4278-9F17-FB3BCB241B62}" srcOrd="0" destOrd="0" parTransId="{FA293E30-8C87-4E35-8116-776B5164E545}" sibTransId="{74EFAF05-C13F-484B-A98B-F3C196917B5D}"/>
    <dgm:cxn modelId="{1499DD6E-9C1B-498B-BBB7-AFEF96BD98E1}" srcId="{2697323D-6D11-4278-9F17-FB3BCB241B62}" destId="{A522A555-3A75-4721-ADE9-2BDDC326DF6F}" srcOrd="0" destOrd="0" parTransId="{6A9DB5AC-8662-4751-BA74-A933A30E1810}" sibTransId="{32A4F4FF-7658-43AE-936C-94A7EA7FA46A}"/>
    <dgm:cxn modelId="{F952CF26-8D8C-4F24-8AA2-F9F1FB1F0BFE}" type="presOf" srcId="{3DCA3B3A-B3FC-4DDE-803C-B9E9BE612328}" destId="{9C2BF02A-9609-4DAD-AD27-80F1EDE38E95}" srcOrd="0" destOrd="3" presId="urn:microsoft.com/office/officeart/2005/8/layout/vList6"/>
    <dgm:cxn modelId="{025E40CA-00B1-4654-8CBA-0AF805D9B24E}" type="presOf" srcId="{7171F886-2F40-4C76-AF93-2F552278CBDE}" destId="{46DEA7A5-8660-4154-BC0C-5F2F143C44A5}" srcOrd="0" destOrd="0" presId="urn:microsoft.com/office/officeart/2005/8/layout/vList6"/>
    <dgm:cxn modelId="{6DA7F6C5-8693-48DA-81E2-7C1C5214654E}" srcId="{7171F886-2F40-4C76-AF93-2F552278CBDE}" destId="{9372C45A-7F22-4F38-BBA6-AB94FBBAADA4}" srcOrd="1" destOrd="0" parTransId="{B5EF85D4-C2F2-4BB7-B408-16E89965A2B4}" sibTransId="{8B6137E1-DF44-4847-97E3-569095B310C9}"/>
    <dgm:cxn modelId="{A3A464C5-9CCB-4E6D-82F8-3C7CC9813F46}" type="presOf" srcId="{4451385C-419B-47C6-938B-D1E90641D2CA}" destId="{CC2DDEA4-FCD3-4047-8852-89E8B3CAEBCA}" srcOrd="0" destOrd="0" presId="urn:microsoft.com/office/officeart/2005/8/layout/vList6"/>
    <dgm:cxn modelId="{9BE8D3CE-A8B9-436A-BAA6-DB13CBEE5BCC}" srcId="{7171F886-2F40-4C76-AF93-2F552278CBDE}" destId="{BE65D8B7-33A8-4D14-93BF-C0BC9728F05D}" srcOrd="2" destOrd="0" parTransId="{2DA563DF-B6D0-427B-974F-584EC8F0841D}" sibTransId="{8C4A7BBA-9B02-457F-8DD5-521370E043BC}"/>
    <dgm:cxn modelId="{5A3D8D92-091E-4C84-A6ED-8687D33E1A86}" type="presOf" srcId="{A522A555-3A75-4721-ADE9-2BDDC326DF6F}" destId="{9C2BF02A-9609-4DAD-AD27-80F1EDE38E95}" srcOrd="0" destOrd="0" presId="urn:microsoft.com/office/officeart/2005/8/layout/vList6"/>
    <dgm:cxn modelId="{CBD94C24-94C1-4CC7-9E85-E50C6C178525}" srcId="{2697323D-6D11-4278-9F17-FB3BCB241B62}" destId="{3DCA3B3A-B3FC-4DDE-803C-B9E9BE612328}" srcOrd="3" destOrd="0" parTransId="{471E1A4C-FE75-4AA9-9E6F-0CF80B4C7C73}" sibTransId="{336FB7B5-94C6-4B41-BE9F-71B60E0F2535}"/>
    <dgm:cxn modelId="{5C12A925-E0A0-4E06-BB13-4724592D0473}" srcId="{7171F886-2F40-4C76-AF93-2F552278CBDE}" destId="{0F8AFBF9-632D-4374-9CE4-771F86C331C1}" srcOrd="0" destOrd="0" parTransId="{0357F1C1-60FE-4D3D-9BD5-31F20D06584D}" sibTransId="{0BCE1060-9DAD-4F9D-8AD1-5CB4A9670A82}"/>
    <dgm:cxn modelId="{64E46509-66D6-4BD9-AF99-4F1C81280791}" type="presOf" srcId="{0F8AFBF9-632D-4374-9CE4-771F86C331C1}" destId="{62B6FB99-2775-47AF-AC45-28FC027F2C92}" srcOrd="0" destOrd="0" presId="urn:microsoft.com/office/officeart/2005/8/layout/vList6"/>
    <dgm:cxn modelId="{4ED27F92-6024-4095-AA50-58DB5B849C4B}" type="presParOf" srcId="{CC2DDEA4-FCD3-4047-8852-89E8B3CAEBCA}" destId="{9D1D10CE-2F3E-4716-A546-B974B2857871}" srcOrd="0" destOrd="0" presId="urn:microsoft.com/office/officeart/2005/8/layout/vList6"/>
    <dgm:cxn modelId="{FA2786DC-9C52-4F31-A5DC-362A9CF71A7F}" type="presParOf" srcId="{9D1D10CE-2F3E-4716-A546-B974B2857871}" destId="{04CFD28D-0B9D-445A-B82F-DFFA3428D9C3}" srcOrd="0" destOrd="0" presId="urn:microsoft.com/office/officeart/2005/8/layout/vList6"/>
    <dgm:cxn modelId="{D51655CE-CA91-4831-96F0-FE8023F6B277}" type="presParOf" srcId="{9D1D10CE-2F3E-4716-A546-B974B2857871}" destId="{9C2BF02A-9609-4DAD-AD27-80F1EDE38E95}" srcOrd="1" destOrd="0" presId="urn:microsoft.com/office/officeart/2005/8/layout/vList6"/>
    <dgm:cxn modelId="{7A4DB8E0-BB67-4964-AD21-3A177A990163}" type="presParOf" srcId="{CC2DDEA4-FCD3-4047-8852-89E8B3CAEBCA}" destId="{A73C6577-FD1E-4498-9684-B3D60D94A592}" srcOrd="1" destOrd="0" presId="urn:microsoft.com/office/officeart/2005/8/layout/vList6"/>
    <dgm:cxn modelId="{2F15E3A4-C3BC-4D3F-A4A8-0EC4E3747122}" type="presParOf" srcId="{CC2DDEA4-FCD3-4047-8852-89E8B3CAEBCA}" destId="{E22F63DF-B24A-4263-97DE-3C4E59DF1598}" srcOrd="2" destOrd="0" presId="urn:microsoft.com/office/officeart/2005/8/layout/vList6"/>
    <dgm:cxn modelId="{52169AB0-DB9C-4DC7-8727-8B0738F13A25}" type="presParOf" srcId="{E22F63DF-B24A-4263-97DE-3C4E59DF1598}" destId="{46DEA7A5-8660-4154-BC0C-5F2F143C44A5}" srcOrd="0" destOrd="0" presId="urn:microsoft.com/office/officeart/2005/8/layout/vList6"/>
    <dgm:cxn modelId="{9506AE08-7330-48D1-A084-3BA0D59E59DA}" type="presParOf" srcId="{E22F63DF-B24A-4263-97DE-3C4E59DF1598}" destId="{62B6FB99-2775-47AF-AC45-28FC027F2C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CB1D0-FB1C-45BD-AE0E-36D0146AA4E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0FA63-8562-41BD-BCF0-590D80BA7CA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6BF5995-F8AB-4700-883A-915FA6F8604E}" type="parTrans" cxnId="{D0C57B5A-6B43-4F31-8022-819893AF2828}">
      <dgm:prSet/>
      <dgm:spPr/>
      <dgm:t>
        <a:bodyPr/>
        <a:lstStyle/>
        <a:p>
          <a:endParaRPr lang="ru-RU"/>
        </a:p>
      </dgm:t>
    </dgm:pt>
    <dgm:pt modelId="{CD6E2D06-A5A0-43C8-BED7-0F96462A227E}" type="sibTrans" cxnId="{D0C57B5A-6B43-4F31-8022-819893AF2828}">
      <dgm:prSet/>
      <dgm:spPr/>
      <dgm:t>
        <a:bodyPr/>
        <a:lstStyle/>
        <a:p>
          <a:endParaRPr lang="ru-RU"/>
        </a:p>
      </dgm:t>
    </dgm:pt>
    <dgm:pt modelId="{5BA0515F-0F2E-4B3E-ACAA-06462E2DEA55}">
      <dgm:prSet phldrT="[Текст]"/>
      <dgm:spPr/>
      <dgm:t>
        <a:bodyPr/>
        <a:lstStyle/>
        <a:p>
          <a:r>
            <a:rPr lang="en-US" b="1" dirty="0" smtClean="0"/>
            <a:t>baked</a:t>
          </a:r>
          <a:endParaRPr lang="ru-RU" b="1" dirty="0"/>
        </a:p>
      </dgm:t>
    </dgm:pt>
    <dgm:pt modelId="{EC078223-3A16-48C4-BA7F-F6017020428B}" type="parTrans" cxnId="{B7E60486-F600-4794-A1DD-7B45C4F22B99}">
      <dgm:prSet/>
      <dgm:spPr/>
      <dgm:t>
        <a:bodyPr/>
        <a:lstStyle/>
        <a:p>
          <a:endParaRPr lang="ru-RU"/>
        </a:p>
      </dgm:t>
    </dgm:pt>
    <dgm:pt modelId="{0C2FC3A6-0E97-4794-BD50-60C37C3B5968}" type="sibTrans" cxnId="{B7E60486-F600-4794-A1DD-7B45C4F22B99}">
      <dgm:prSet/>
      <dgm:spPr/>
      <dgm:t>
        <a:bodyPr/>
        <a:lstStyle/>
        <a:p>
          <a:endParaRPr lang="ru-RU"/>
        </a:p>
      </dgm:t>
    </dgm:pt>
    <dgm:pt modelId="{58EEADE6-947C-46E6-AB04-E0628C4D8CD1}">
      <dgm:prSet phldrT="[Текст]"/>
      <dgm:spPr/>
      <dgm:t>
        <a:bodyPr/>
        <a:lstStyle/>
        <a:p>
          <a:r>
            <a:rPr lang="en-US" b="1" dirty="0" smtClean="0"/>
            <a:t>grilled</a:t>
          </a:r>
          <a:endParaRPr lang="ru-RU" b="1" dirty="0"/>
        </a:p>
      </dgm:t>
    </dgm:pt>
    <dgm:pt modelId="{47CB826A-4A70-4790-BA46-5C4717973829}" type="parTrans" cxnId="{353F5BEA-653A-4A53-AC75-4665217819A7}">
      <dgm:prSet/>
      <dgm:spPr/>
      <dgm:t>
        <a:bodyPr/>
        <a:lstStyle/>
        <a:p>
          <a:endParaRPr lang="ru-RU"/>
        </a:p>
      </dgm:t>
    </dgm:pt>
    <dgm:pt modelId="{2CF7E68E-D867-4A11-AA9C-05A394FBC83D}" type="sibTrans" cxnId="{353F5BEA-653A-4A53-AC75-4665217819A7}">
      <dgm:prSet/>
      <dgm:spPr/>
      <dgm:t>
        <a:bodyPr/>
        <a:lstStyle/>
        <a:p>
          <a:endParaRPr lang="ru-RU"/>
        </a:p>
      </dgm:t>
    </dgm:pt>
    <dgm:pt modelId="{64B20AA0-9E6E-415F-9B0F-C6A1ACA5F8C3}">
      <dgm:prSet phldrT="[Текст]"/>
      <dgm:spPr/>
      <dgm:t>
        <a:bodyPr/>
        <a:lstStyle/>
        <a:p>
          <a:r>
            <a:rPr lang="en-US" b="1" dirty="0" smtClean="0"/>
            <a:t>boiled</a:t>
          </a:r>
          <a:endParaRPr lang="ru-RU" b="1" dirty="0"/>
        </a:p>
      </dgm:t>
    </dgm:pt>
    <dgm:pt modelId="{891FF4D7-868A-4DDE-9A3A-56E6466784A3}" type="parTrans" cxnId="{08B6C681-A118-439C-ABD9-B720F0B8CB86}">
      <dgm:prSet/>
      <dgm:spPr/>
      <dgm:t>
        <a:bodyPr/>
        <a:lstStyle/>
        <a:p>
          <a:endParaRPr lang="ru-RU"/>
        </a:p>
      </dgm:t>
    </dgm:pt>
    <dgm:pt modelId="{52EFC380-EBC4-4F48-B5BF-7E5A2AC3B25B}" type="sibTrans" cxnId="{08B6C681-A118-439C-ABD9-B720F0B8CB86}">
      <dgm:prSet/>
      <dgm:spPr/>
      <dgm:t>
        <a:bodyPr/>
        <a:lstStyle/>
        <a:p>
          <a:endParaRPr lang="ru-RU"/>
        </a:p>
      </dgm:t>
    </dgm:pt>
    <dgm:pt modelId="{39956D65-0328-4529-9EE4-172DB4BA4393}">
      <dgm:prSet phldrT="[Текст]"/>
      <dgm:spPr/>
      <dgm:t>
        <a:bodyPr/>
        <a:lstStyle/>
        <a:p>
          <a:r>
            <a:rPr lang="en-US" b="1" dirty="0" smtClean="0"/>
            <a:t>steamed</a:t>
          </a:r>
          <a:endParaRPr lang="ru-RU" b="1" dirty="0"/>
        </a:p>
      </dgm:t>
    </dgm:pt>
    <dgm:pt modelId="{14069396-9DD8-46AF-B1E6-34CDC3001F66}" type="parTrans" cxnId="{6B0F5FD6-6B46-4E51-A799-EC87417D35F2}">
      <dgm:prSet/>
      <dgm:spPr/>
      <dgm:t>
        <a:bodyPr/>
        <a:lstStyle/>
        <a:p>
          <a:endParaRPr lang="ru-RU"/>
        </a:p>
      </dgm:t>
    </dgm:pt>
    <dgm:pt modelId="{C7528C18-39CC-45E5-B922-F9EFC1D622AF}" type="sibTrans" cxnId="{6B0F5FD6-6B46-4E51-A799-EC87417D35F2}">
      <dgm:prSet/>
      <dgm:spPr/>
      <dgm:t>
        <a:bodyPr/>
        <a:lstStyle/>
        <a:p>
          <a:endParaRPr lang="ru-RU"/>
        </a:p>
      </dgm:t>
    </dgm:pt>
    <dgm:pt modelId="{5A628146-60D5-4D93-A926-52FD1ECD5F96}">
      <dgm:prSet phldrT="[Текст]"/>
      <dgm:spPr/>
      <dgm:t>
        <a:bodyPr/>
        <a:lstStyle/>
        <a:p>
          <a:r>
            <a:rPr lang="en-US" b="1" dirty="0" smtClean="0"/>
            <a:t>mashed</a:t>
          </a:r>
          <a:endParaRPr lang="ru-RU" b="1" dirty="0"/>
        </a:p>
      </dgm:t>
    </dgm:pt>
    <dgm:pt modelId="{D62F64A8-402A-4B10-835A-974ACFBDFFC4}" type="parTrans" cxnId="{1B83B1CF-8C6C-474E-A3EF-2A07E117C1BF}">
      <dgm:prSet/>
      <dgm:spPr/>
      <dgm:t>
        <a:bodyPr/>
        <a:lstStyle/>
        <a:p>
          <a:endParaRPr lang="ru-RU"/>
        </a:p>
      </dgm:t>
    </dgm:pt>
    <dgm:pt modelId="{08A01CAF-C64C-4093-A847-95EB3D0F44C2}" type="sibTrans" cxnId="{1B83B1CF-8C6C-474E-A3EF-2A07E117C1BF}">
      <dgm:prSet/>
      <dgm:spPr/>
      <dgm:t>
        <a:bodyPr/>
        <a:lstStyle/>
        <a:p>
          <a:endParaRPr lang="ru-RU"/>
        </a:p>
      </dgm:t>
    </dgm:pt>
    <dgm:pt modelId="{E9D6D46F-3EED-4355-A1F7-3C100B5D110E}">
      <dgm:prSet/>
      <dgm:spPr/>
      <dgm:t>
        <a:bodyPr/>
        <a:lstStyle/>
        <a:p>
          <a:r>
            <a:rPr lang="en-US" b="1" dirty="0" smtClean="0"/>
            <a:t>fried</a:t>
          </a:r>
          <a:endParaRPr lang="ru-RU" b="1" dirty="0"/>
        </a:p>
      </dgm:t>
    </dgm:pt>
    <dgm:pt modelId="{4A71D389-9DC7-4106-A653-5F07B49FEA89}" type="parTrans" cxnId="{5929308F-06B3-45EE-AE93-653C42E7E3D3}">
      <dgm:prSet/>
      <dgm:spPr/>
      <dgm:t>
        <a:bodyPr/>
        <a:lstStyle/>
        <a:p>
          <a:endParaRPr lang="ru-RU"/>
        </a:p>
      </dgm:t>
    </dgm:pt>
    <dgm:pt modelId="{EAC8FBC2-E56E-4F16-9265-87F66E0CA5AF}" type="sibTrans" cxnId="{5929308F-06B3-45EE-AE93-653C42E7E3D3}">
      <dgm:prSet/>
      <dgm:spPr/>
      <dgm:t>
        <a:bodyPr/>
        <a:lstStyle/>
        <a:p>
          <a:endParaRPr lang="ru-RU"/>
        </a:p>
      </dgm:t>
    </dgm:pt>
    <dgm:pt modelId="{9F54C98B-B4AE-4073-A219-3594818B3082}" type="pres">
      <dgm:prSet presAssocID="{CF3CB1D0-FB1C-45BD-AE0E-36D0146AA4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ABA25-87FB-4E70-8A4E-09DAC2C13CA2}" type="pres">
      <dgm:prSet presAssocID="{8150FA63-8562-41BD-BCF0-590D80BA7CA1}" presName="centerShape" presStyleLbl="node0" presStyleIdx="0" presStyleCnt="1" custLinFactNeighborY="6365"/>
      <dgm:spPr/>
      <dgm:t>
        <a:bodyPr/>
        <a:lstStyle/>
        <a:p>
          <a:endParaRPr lang="ru-RU"/>
        </a:p>
      </dgm:t>
    </dgm:pt>
    <dgm:pt modelId="{FCD6AE0F-9CE8-4B05-91EB-0A469A3BD098}" type="pres">
      <dgm:prSet presAssocID="{EC078223-3A16-48C4-BA7F-F6017020428B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61A96EA8-8DEB-42AB-B9EF-E923E0C9C44B}" type="pres">
      <dgm:prSet presAssocID="{5BA0515F-0F2E-4B3E-ACAA-06462E2DEA55}" presName="node" presStyleLbl="node1" presStyleIdx="0" presStyleCnt="6" custScaleX="110526" custScaleY="15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BB617-3459-4177-9757-6E56155D90CB}" type="pres">
      <dgm:prSet presAssocID="{47CB826A-4A70-4790-BA46-5C4717973829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105BEE6C-B37C-443D-9B14-56E0EA48A1A2}" type="pres">
      <dgm:prSet presAssocID="{58EEADE6-947C-46E6-AB04-E0628C4D8CD1}" presName="node" presStyleLbl="node1" presStyleIdx="1" presStyleCnt="6" custScaleX="110526" custScaleY="153881" custRadScaleRad="109550" custRadScaleInc="10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6CED1-42EE-4EED-8D0F-23DAD325EC6E}" type="pres">
      <dgm:prSet presAssocID="{891FF4D7-868A-4DDE-9A3A-56E6466784A3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F89C6364-52C2-44A6-866B-9E6EFE8CBCC3}" type="pres">
      <dgm:prSet presAssocID="{64B20AA0-9E6E-415F-9B0F-C6A1ACA5F8C3}" presName="node" presStyleLbl="node1" presStyleIdx="2" presStyleCnt="6" custScaleX="110526" custScaleY="153881" custRadScaleRad="106360" custRadScaleInc="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A9464-D62E-4D23-BBF1-3F5A78CF57FA}" type="pres">
      <dgm:prSet presAssocID="{14069396-9DD8-46AF-B1E6-34CDC3001F66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6C710B79-419D-425C-9739-EAD6F5B6EB5C}" type="pres">
      <dgm:prSet presAssocID="{39956D65-0328-4529-9EE4-172DB4BA4393}" presName="node" presStyleLbl="node1" presStyleIdx="3" presStyleCnt="6" custScaleX="110526" custScaleY="153881" custRadScaleRad="106943" custRadScaleInc="-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B9DA7-032E-4268-9F4A-EE1A5AF5B14D}" type="pres">
      <dgm:prSet presAssocID="{D62F64A8-402A-4B10-835A-974ACFBDFFC4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F96B0969-D51C-44C9-BCC3-5676D66133FF}" type="pres">
      <dgm:prSet presAssocID="{5A628146-60D5-4D93-A926-52FD1ECD5F96}" presName="node" presStyleLbl="node1" presStyleIdx="4" presStyleCnt="6" custScaleX="110526" custScaleY="153881" custRadScaleRad="110876" custRadScaleInc="-1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A2855-F583-4149-992A-5721DA5696EC}" type="pres">
      <dgm:prSet presAssocID="{4A71D389-9DC7-4106-A653-5F07B49FEA89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944E6C0E-740B-43FA-ADD2-0DDE0BA264F9}" type="pres">
      <dgm:prSet presAssocID="{E9D6D46F-3EED-4355-A1F7-3C100B5D110E}" presName="node" presStyleLbl="node1" presStyleIdx="5" presStyleCnt="6" custScaleX="110526" custScaleY="15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C2F9B-879C-48FC-BBEC-1D2BB4F06E8E}" type="presOf" srcId="{8150FA63-8562-41BD-BCF0-590D80BA7CA1}" destId="{FA5ABA25-87FB-4E70-8A4E-09DAC2C13CA2}" srcOrd="0" destOrd="0" presId="urn:microsoft.com/office/officeart/2005/8/layout/radial4"/>
    <dgm:cxn modelId="{498DCFAD-CDA4-42DC-9E86-F21C0B3F6998}" type="presOf" srcId="{64B20AA0-9E6E-415F-9B0F-C6A1ACA5F8C3}" destId="{F89C6364-52C2-44A6-866B-9E6EFE8CBCC3}" srcOrd="0" destOrd="0" presId="urn:microsoft.com/office/officeart/2005/8/layout/radial4"/>
    <dgm:cxn modelId="{5D6D4D34-EECA-425D-9107-E57A8EDA4FD0}" type="presOf" srcId="{E9D6D46F-3EED-4355-A1F7-3C100B5D110E}" destId="{944E6C0E-740B-43FA-ADD2-0DDE0BA264F9}" srcOrd="0" destOrd="0" presId="urn:microsoft.com/office/officeart/2005/8/layout/radial4"/>
    <dgm:cxn modelId="{353F5BEA-653A-4A53-AC75-4665217819A7}" srcId="{8150FA63-8562-41BD-BCF0-590D80BA7CA1}" destId="{58EEADE6-947C-46E6-AB04-E0628C4D8CD1}" srcOrd="1" destOrd="0" parTransId="{47CB826A-4A70-4790-BA46-5C4717973829}" sibTransId="{2CF7E68E-D867-4A11-AA9C-05A394FBC83D}"/>
    <dgm:cxn modelId="{1B83B1CF-8C6C-474E-A3EF-2A07E117C1BF}" srcId="{8150FA63-8562-41BD-BCF0-590D80BA7CA1}" destId="{5A628146-60D5-4D93-A926-52FD1ECD5F96}" srcOrd="4" destOrd="0" parTransId="{D62F64A8-402A-4B10-835A-974ACFBDFFC4}" sibTransId="{08A01CAF-C64C-4093-A847-95EB3D0F44C2}"/>
    <dgm:cxn modelId="{3C18C62A-9214-44F1-9B26-85132911C049}" type="presOf" srcId="{891FF4D7-868A-4DDE-9A3A-56E6466784A3}" destId="{17A6CED1-42EE-4EED-8D0F-23DAD325EC6E}" srcOrd="0" destOrd="0" presId="urn:microsoft.com/office/officeart/2005/8/layout/radial4"/>
    <dgm:cxn modelId="{08E6F095-E71E-447C-8998-545CF491447C}" type="presOf" srcId="{CF3CB1D0-FB1C-45BD-AE0E-36D0146AA4E7}" destId="{9F54C98B-B4AE-4073-A219-3594818B3082}" srcOrd="0" destOrd="0" presId="urn:microsoft.com/office/officeart/2005/8/layout/radial4"/>
    <dgm:cxn modelId="{A192BECF-2669-4EF9-9987-141FCEF43F9D}" type="presOf" srcId="{D62F64A8-402A-4B10-835A-974ACFBDFFC4}" destId="{648B9DA7-032E-4268-9F4A-EE1A5AF5B14D}" srcOrd="0" destOrd="0" presId="urn:microsoft.com/office/officeart/2005/8/layout/radial4"/>
    <dgm:cxn modelId="{613FF88C-A80F-43AD-A72B-275DC7E074CF}" type="presOf" srcId="{4A71D389-9DC7-4106-A653-5F07B49FEA89}" destId="{F52A2855-F583-4149-992A-5721DA5696EC}" srcOrd="0" destOrd="0" presId="urn:microsoft.com/office/officeart/2005/8/layout/radial4"/>
    <dgm:cxn modelId="{08B6C681-A118-439C-ABD9-B720F0B8CB86}" srcId="{8150FA63-8562-41BD-BCF0-590D80BA7CA1}" destId="{64B20AA0-9E6E-415F-9B0F-C6A1ACA5F8C3}" srcOrd="2" destOrd="0" parTransId="{891FF4D7-868A-4DDE-9A3A-56E6466784A3}" sibTransId="{52EFC380-EBC4-4F48-B5BF-7E5A2AC3B25B}"/>
    <dgm:cxn modelId="{B7E60486-F600-4794-A1DD-7B45C4F22B99}" srcId="{8150FA63-8562-41BD-BCF0-590D80BA7CA1}" destId="{5BA0515F-0F2E-4B3E-ACAA-06462E2DEA55}" srcOrd="0" destOrd="0" parTransId="{EC078223-3A16-48C4-BA7F-F6017020428B}" sibTransId="{0C2FC3A6-0E97-4794-BD50-60C37C3B5968}"/>
    <dgm:cxn modelId="{015252D8-C3EC-4F21-8ACB-A75D409F3849}" type="presOf" srcId="{5A628146-60D5-4D93-A926-52FD1ECD5F96}" destId="{F96B0969-D51C-44C9-BCC3-5676D66133FF}" srcOrd="0" destOrd="0" presId="urn:microsoft.com/office/officeart/2005/8/layout/radial4"/>
    <dgm:cxn modelId="{42BB7BF0-7963-48A5-B9BC-F3F3068E03C5}" type="presOf" srcId="{14069396-9DD8-46AF-B1E6-34CDC3001F66}" destId="{EA7A9464-D62E-4D23-BBF1-3F5A78CF57FA}" srcOrd="0" destOrd="0" presId="urn:microsoft.com/office/officeart/2005/8/layout/radial4"/>
    <dgm:cxn modelId="{4612A629-8C86-46E4-A8F9-848CBA3F3253}" type="presOf" srcId="{47CB826A-4A70-4790-BA46-5C4717973829}" destId="{E2ABB617-3459-4177-9757-6E56155D90CB}" srcOrd="0" destOrd="0" presId="urn:microsoft.com/office/officeart/2005/8/layout/radial4"/>
    <dgm:cxn modelId="{6B0F5FD6-6B46-4E51-A799-EC87417D35F2}" srcId="{8150FA63-8562-41BD-BCF0-590D80BA7CA1}" destId="{39956D65-0328-4529-9EE4-172DB4BA4393}" srcOrd="3" destOrd="0" parTransId="{14069396-9DD8-46AF-B1E6-34CDC3001F66}" sibTransId="{C7528C18-39CC-45E5-B922-F9EFC1D622AF}"/>
    <dgm:cxn modelId="{A7882E6E-C39C-4E0B-9157-7B9DCFCAD1DA}" type="presOf" srcId="{39956D65-0328-4529-9EE4-172DB4BA4393}" destId="{6C710B79-419D-425C-9739-EAD6F5B6EB5C}" srcOrd="0" destOrd="0" presId="urn:microsoft.com/office/officeart/2005/8/layout/radial4"/>
    <dgm:cxn modelId="{0A585E36-D13E-4AF8-B416-89F978AAA7B4}" type="presOf" srcId="{EC078223-3A16-48C4-BA7F-F6017020428B}" destId="{FCD6AE0F-9CE8-4B05-91EB-0A469A3BD098}" srcOrd="0" destOrd="0" presId="urn:microsoft.com/office/officeart/2005/8/layout/radial4"/>
    <dgm:cxn modelId="{C1EBA719-F2C6-47A8-8470-7EB27B7E12E9}" type="presOf" srcId="{58EEADE6-947C-46E6-AB04-E0628C4D8CD1}" destId="{105BEE6C-B37C-443D-9B14-56E0EA48A1A2}" srcOrd="0" destOrd="0" presId="urn:microsoft.com/office/officeart/2005/8/layout/radial4"/>
    <dgm:cxn modelId="{D0C57B5A-6B43-4F31-8022-819893AF2828}" srcId="{CF3CB1D0-FB1C-45BD-AE0E-36D0146AA4E7}" destId="{8150FA63-8562-41BD-BCF0-590D80BA7CA1}" srcOrd="0" destOrd="0" parTransId="{A6BF5995-F8AB-4700-883A-915FA6F8604E}" sibTransId="{CD6E2D06-A5A0-43C8-BED7-0F96462A227E}"/>
    <dgm:cxn modelId="{5929308F-06B3-45EE-AE93-653C42E7E3D3}" srcId="{8150FA63-8562-41BD-BCF0-590D80BA7CA1}" destId="{E9D6D46F-3EED-4355-A1F7-3C100B5D110E}" srcOrd="5" destOrd="0" parTransId="{4A71D389-9DC7-4106-A653-5F07B49FEA89}" sibTransId="{EAC8FBC2-E56E-4F16-9265-87F66E0CA5AF}"/>
    <dgm:cxn modelId="{8BC7AD05-48A7-4048-A9FE-63B171578E3A}" type="presOf" srcId="{5BA0515F-0F2E-4B3E-ACAA-06462E2DEA55}" destId="{61A96EA8-8DEB-42AB-B9EF-E923E0C9C44B}" srcOrd="0" destOrd="0" presId="urn:microsoft.com/office/officeart/2005/8/layout/radial4"/>
    <dgm:cxn modelId="{CE3A48C2-FFCD-47E0-B59E-E500A368B5EC}" type="presParOf" srcId="{9F54C98B-B4AE-4073-A219-3594818B3082}" destId="{FA5ABA25-87FB-4E70-8A4E-09DAC2C13CA2}" srcOrd="0" destOrd="0" presId="urn:microsoft.com/office/officeart/2005/8/layout/radial4"/>
    <dgm:cxn modelId="{07171212-9E00-4E58-91BE-387A9957F181}" type="presParOf" srcId="{9F54C98B-B4AE-4073-A219-3594818B3082}" destId="{FCD6AE0F-9CE8-4B05-91EB-0A469A3BD098}" srcOrd="1" destOrd="0" presId="urn:microsoft.com/office/officeart/2005/8/layout/radial4"/>
    <dgm:cxn modelId="{BB9922DE-1777-4A93-853C-084E8217CB32}" type="presParOf" srcId="{9F54C98B-B4AE-4073-A219-3594818B3082}" destId="{61A96EA8-8DEB-42AB-B9EF-E923E0C9C44B}" srcOrd="2" destOrd="0" presId="urn:microsoft.com/office/officeart/2005/8/layout/radial4"/>
    <dgm:cxn modelId="{6F8A5FE7-4B74-4ACA-A68B-DC6B8D7FA903}" type="presParOf" srcId="{9F54C98B-B4AE-4073-A219-3594818B3082}" destId="{E2ABB617-3459-4177-9757-6E56155D90CB}" srcOrd="3" destOrd="0" presId="urn:microsoft.com/office/officeart/2005/8/layout/radial4"/>
    <dgm:cxn modelId="{DFD1C575-B9D0-4BE8-A487-393EB4C829C8}" type="presParOf" srcId="{9F54C98B-B4AE-4073-A219-3594818B3082}" destId="{105BEE6C-B37C-443D-9B14-56E0EA48A1A2}" srcOrd="4" destOrd="0" presId="urn:microsoft.com/office/officeart/2005/8/layout/radial4"/>
    <dgm:cxn modelId="{C035E79E-BD7F-423C-AC26-162630CF7378}" type="presParOf" srcId="{9F54C98B-B4AE-4073-A219-3594818B3082}" destId="{17A6CED1-42EE-4EED-8D0F-23DAD325EC6E}" srcOrd="5" destOrd="0" presId="urn:microsoft.com/office/officeart/2005/8/layout/radial4"/>
    <dgm:cxn modelId="{D7C0EE31-A9B6-4BD5-9557-5930EFC0781F}" type="presParOf" srcId="{9F54C98B-B4AE-4073-A219-3594818B3082}" destId="{F89C6364-52C2-44A6-866B-9E6EFE8CBCC3}" srcOrd="6" destOrd="0" presId="urn:microsoft.com/office/officeart/2005/8/layout/radial4"/>
    <dgm:cxn modelId="{96E312CF-AFD8-4E49-A1D3-5DDDD0322CF0}" type="presParOf" srcId="{9F54C98B-B4AE-4073-A219-3594818B3082}" destId="{EA7A9464-D62E-4D23-BBF1-3F5A78CF57FA}" srcOrd="7" destOrd="0" presId="urn:microsoft.com/office/officeart/2005/8/layout/radial4"/>
    <dgm:cxn modelId="{333C7C63-8BE1-4917-B348-9AF0B2961971}" type="presParOf" srcId="{9F54C98B-B4AE-4073-A219-3594818B3082}" destId="{6C710B79-419D-425C-9739-EAD6F5B6EB5C}" srcOrd="8" destOrd="0" presId="urn:microsoft.com/office/officeart/2005/8/layout/radial4"/>
    <dgm:cxn modelId="{55B8B571-0155-4487-A5A2-8725B5E984D4}" type="presParOf" srcId="{9F54C98B-B4AE-4073-A219-3594818B3082}" destId="{648B9DA7-032E-4268-9F4A-EE1A5AF5B14D}" srcOrd="9" destOrd="0" presId="urn:microsoft.com/office/officeart/2005/8/layout/radial4"/>
    <dgm:cxn modelId="{B1203C6D-2DEF-48CF-89DD-9193CE0B16FA}" type="presParOf" srcId="{9F54C98B-B4AE-4073-A219-3594818B3082}" destId="{F96B0969-D51C-44C9-BCC3-5676D66133FF}" srcOrd="10" destOrd="0" presId="urn:microsoft.com/office/officeart/2005/8/layout/radial4"/>
    <dgm:cxn modelId="{8556F2E9-B222-4238-9E64-56C3C2E8F5D7}" type="presParOf" srcId="{9F54C98B-B4AE-4073-A219-3594818B3082}" destId="{F52A2855-F583-4149-992A-5721DA5696EC}" srcOrd="11" destOrd="0" presId="urn:microsoft.com/office/officeart/2005/8/layout/radial4"/>
    <dgm:cxn modelId="{155A23B9-C066-4E88-9D89-BAA7596750B0}" type="presParOf" srcId="{9F54C98B-B4AE-4073-A219-3594818B3082}" destId="{944E6C0E-740B-43FA-ADD2-0DDE0BA264F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BF02A-9609-4DAD-AD27-80F1EDE38E95}">
      <dsp:nvSpPr>
        <dsp:cNvPr id="0" name=""/>
        <dsp:cNvSpPr/>
      </dsp:nvSpPr>
      <dsp:spPr>
        <a:xfrm>
          <a:off x="3313176" y="1388"/>
          <a:ext cx="4963699" cy="3006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 sandwich</a:t>
          </a:r>
          <a:endParaRPr lang="ru-RU" sz="3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biscuits</a:t>
          </a:r>
          <a:endParaRPr lang="ru-RU" sz="3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soup</a:t>
          </a:r>
          <a:endParaRPr lang="ru-RU" sz="3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salad</a:t>
          </a:r>
          <a:endParaRPr lang="ru-RU" sz="3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13176" y="1388"/>
        <a:ext cx="4963699" cy="3006188"/>
      </dsp:txXfrm>
    </dsp:sp>
    <dsp:sp modelId="{04CFD28D-0B9D-445A-B82F-DFFA3428D9C3}">
      <dsp:nvSpPr>
        <dsp:cNvPr id="0" name=""/>
        <dsp:cNvSpPr/>
      </dsp:nvSpPr>
      <dsp:spPr>
        <a:xfrm>
          <a:off x="4043" y="397091"/>
          <a:ext cx="3309133" cy="221478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What do you eat at school?</a:t>
          </a:r>
          <a:endParaRPr lang="ru-RU" sz="3800" b="1" kern="1200" dirty="0"/>
        </a:p>
      </dsp:txBody>
      <dsp:txXfrm>
        <a:off x="4043" y="397091"/>
        <a:ext cx="3309133" cy="2214781"/>
      </dsp:txXfrm>
    </dsp:sp>
    <dsp:sp modelId="{62B6FB99-2775-47AF-AC45-28FC027F2C92}">
      <dsp:nvSpPr>
        <dsp:cNvPr id="0" name=""/>
        <dsp:cNvSpPr/>
      </dsp:nvSpPr>
      <dsp:spPr>
        <a:xfrm>
          <a:off x="3312367" y="3229054"/>
          <a:ext cx="4968552" cy="22147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home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the school canteen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dirty="0" smtClean="0"/>
            <a:t>the shops</a:t>
          </a:r>
          <a:endParaRPr lang="ru-RU" sz="3100" b="1" kern="1200" dirty="0"/>
        </a:p>
      </dsp:txBody>
      <dsp:txXfrm>
        <a:off x="3312367" y="3229054"/>
        <a:ext cx="4968552" cy="2214781"/>
      </dsp:txXfrm>
    </dsp:sp>
    <dsp:sp modelId="{46DEA7A5-8660-4154-BC0C-5F2F143C44A5}">
      <dsp:nvSpPr>
        <dsp:cNvPr id="0" name=""/>
        <dsp:cNvSpPr/>
      </dsp:nvSpPr>
      <dsp:spPr>
        <a:xfrm>
          <a:off x="0" y="3229054"/>
          <a:ext cx="3312368" cy="221478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Where do you get the food from?</a:t>
          </a:r>
          <a:endParaRPr lang="ru-RU" sz="3800" b="1" kern="1200" dirty="0"/>
        </a:p>
      </dsp:txBody>
      <dsp:txXfrm>
        <a:off x="0" y="3229054"/>
        <a:ext cx="3312368" cy="22147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ABA25-87FB-4E70-8A4E-09DAC2C13CA2}">
      <dsp:nvSpPr>
        <dsp:cNvPr id="0" name=""/>
        <dsp:cNvSpPr/>
      </dsp:nvSpPr>
      <dsp:spPr>
        <a:xfrm>
          <a:off x="3110346" y="4292507"/>
          <a:ext cx="2276251" cy="22762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110346" y="4292507"/>
        <a:ext cx="2276251" cy="2276251"/>
      </dsp:txXfrm>
    </dsp:sp>
    <dsp:sp modelId="{FCD6AE0F-9CE8-4B05-91EB-0A469A3BD098}">
      <dsp:nvSpPr>
        <dsp:cNvPr id="0" name=""/>
        <dsp:cNvSpPr/>
      </dsp:nvSpPr>
      <dsp:spPr>
        <a:xfrm rot="11235284">
          <a:off x="788692" y="4806625"/>
          <a:ext cx="2211913" cy="6487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96EA8-8DEB-42AB-B9EF-E923E0C9C44B}">
      <dsp:nvSpPr>
        <dsp:cNvPr id="0" name=""/>
        <dsp:cNvSpPr/>
      </dsp:nvSpPr>
      <dsp:spPr>
        <a:xfrm>
          <a:off x="-83001" y="4010569"/>
          <a:ext cx="1761094" cy="196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baked</a:t>
          </a:r>
          <a:endParaRPr lang="ru-RU" sz="2800" b="1" kern="1200" dirty="0"/>
        </a:p>
      </dsp:txBody>
      <dsp:txXfrm>
        <a:off x="-83001" y="4010569"/>
        <a:ext cx="1761094" cy="1961522"/>
      </dsp:txXfrm>
    </dsp:sp>
    <dsp:sp modelId="{E2ABB617-3459-4177-9757-6E56155D90CB}">
      <dsp:nvSpPr>
        <dsp:cNvPr id="0" name=""/>
        <dsp:cNvSpPr/>
      </dsp:nvSpPr>
      <dsp:spPr>
        <a:xfrm rot="13431463">
          <a:off x="925989" y="3245551"/>
          <a:ext cx="2772108" cy="6487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BEE6C-B37C-443D-9B14-56E0EA48A1A2}">
      <dsp:nvSpPr>
        <dsp:cNvPr id="0" name=""/>
        <dsp:cNvSpPr/>
      </dsp:nvSpPr>
      <dsp:spPr>
        <a:xfrm>
          <a:off x="432064" y="1628800"/>
          <a:ext cx="1761094" cy="196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grilled</a:t>
          </a:r>
          <a:endParaRPr lang="ru-RU" sz="2800" b="1" kern="1200" dirty="0"/>
        </a:p>
      </dsp:txBody>
      <dsp:txXfrm>
        <a:off x="432064" y="1628800"/>
        <a:ext cx="1761094" cy="1961522"/>
      </dsp:txXfrm>
    </dsp:sp>
    <dsp:sp modelId="{17A6CED1-42EE-4EED-8D0F-23DAD325EC6E}">
      <dsp:nvSpPr>
        <dsp:cNvPr id="0" name=""/>
        <dsp:cNvSpPr/>
      </dsp:nvSpPr>
      <dsp:spPr>
        <a:xfrm rot="15359153">
          <a:off x="2197974" y="2488643"/>
          <a:ext cx="2794331" cy="6487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C6364-52C2-44A6-866B-9E6EFE8CBCC3}">
      <dsp:nvSpPr>
        <dsp:cNvPr id="0" name=""/>
        <dsp:cNvSpPr/>
      </dsp:nvSpPr>
      <dsp:spPr>
        <a:xfrm>
          <a:off x="2376253" y="476668"/>
          <a:ext cx="1761094" cy="196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boiled</a:t>
          </a:r>
          <a:endParaRPr lang="ru-RU" sz="2800" b="1" kern="1200" dirty="0"/>
        </a:p>
      </dsp:txBody>
      <dsp:txXfrm>
        <a:off x="2376253" y="476668"/>
        <a:ext cx="1761094" cy="1961522"/>
      </dsp:txXfrm>
    </dsp:sp>
    <dsp:sp modelId="{EA7A9464-D62E-4D23-BBF1-3F5A78CF57FA}">
      <dsp:nvSpPr>
        <dsp:cNvPr id="0" name=""/>
        <dsp:cNvSpPr/>
      </dsp:nvSpPr>
      <dsp:spPr>
        <a:xfrm rot="17099242">
          <a:off x="3542942" y="2490924"/>
          <a:ext cx="2811382" cy="6487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10B79-419D-425C-9739-EAD6F5B6EB5C}">
      <dsp:nvSpPr>
        <dsp:cNvPr id="0" name=""/>
        <dsp:cNvSpPr/>
      </dsp:nvSpPr>
      <dsp:spPr>
        <a:xfrm>
          <a:off x="4431605" y="476655"/>
          <a:ext cx="1761094" cy="196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steamed</a:t>
          </a:r>
          <a:endParaRPr lang="ru-RU" sz="2800" b="1" kern="1200" dirty="0"/>
        </a:p>
      </dsp:txBody>
      <dsp:txXfrm>
        <a:off x="4431605" y="476655"/>
        <a:ext cx="1761094" cy="1961522"/>
      </dsp:txXfrm>
    </dsp:sp>
    <dsp:sp modelId="{648B9DA7-032E-4268-9F4A-EE1A5AF5B14D}">
      <dsp:nvSpPr>
        <dsp:cNvPr id="0" name=""/>
        <dsp:cNvSpPr/>
      </dsp:nvSpPr>
      <dsp:spPr>
        <a:xfrm rot="18925235">
          <a:off x="4770396" y="3202720"/>
          <a:ext cx="2819550" cy="6487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B0969-D51C-44C9-BCC3-5676D66133FF}">
      <dsp:nvSpPr>
        <dsp:cNvPr id="0" name=""/>
        <dsp:cNvSpPr/>
      </dsp:nvSpPr>
      <dsp:spPr>
        <a:xfrm>
          <a:off x="6303777" y="1556807"/>
          <a:ext cx="1761094" cy="196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mashed</a:t>
          </a:r>
          <a:endParaRPr lang="ru-RU" sz="2800" b="1" kern="1200" dirty="0"/>
        </a:p>
      </dsp:txBody>
      <dsp:txXfrm>
        <a:off x="6303777" y="1556807"/>
        <a:ext cx="1761094" cy="1961522"/>
      </dsp:txXfrm>
    </dsp:sp>
    <dsp:sp modelId="{F52A2855-F583-4149-992A-5721DA5696EC}">
      <dsp:nvSpPr>
        <dsp:cNvPr id="0" name=""/>
        <dsp:cNvSpPr/>
      </dsp:nvSpPr>
      <dsp:spPr>
        <a:xfrm rot="21164716">
          <a:off x="5496337" y="4806625"/>
          <a:ext cx="2211913" cy="6487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6C0E-740B-43FA-ADD2-0DDE0BA264F9}">
      <dsp:nvSpPr>
        <dsp:cNvPr id="0" name=""/>
        <dsp:cNvSpPr/>
      </dsp:nvSpPr>
      <dsp:spPr>
        <a:xfrm>
          <a:off x="6818850" y="4010569"/>
          <a:ext cx="1761094" cy="196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fried</a:t>
          </a:r>
          <a:endParaRPr lang="ru-RU" sz="2800" b="1" kern="1200" dirty="0"/>
        </a:p>
      </dsp:txBody>
      <dsp:txXfrm>
        <a:off x="6818850" y="4010569"/>
        <a:ext cx="1761094" cy="1961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bclynchburg.com/blog/images/easyblog_images/625/Fo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2132856"/>
            <a:ext cx="5688632" cy="252028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en-US" b="1" dirty="0" smtClean="0"/>
              <a:t>OBENTO A TASTY TRADITION</a:t>
            </a:r>
          </a:p>
          <a:p>
            <a:pPr algn="ctr"/>
            <a:endParaRPr lang="en-US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bclynchburg.com/blog/images/easyblog_images/625/Fo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696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p.26 Ex.1</a:t>
            </a:r>
            <a:endParaRPr lang="ru-RU" sz="9600" b="1" cap="none" spc="0" dirty="0">
              <a:ln w="57150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412776"/>
          <a:ext cx="828092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2880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1. An ‘</a:t>
            </a:r>
            <a:r>
              <a:rPr lang="en-US" sz="3600" b="1" cap="none" spc="0" dirty="0" err="1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obento</a:t>
            </a:r>
            <a:r>
              <a:rPr lang="en-US" sz="3600" b="1" cap="none" spc="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’ is…</a:t>
            </a:r>
          </a:p>
          <a:p>
            <a:r>
              <a:rPr lang="en-US" sz="3600" b="1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2. Its origin goes back to…</a:t>
            </a:r>
          </a:p>
          <a:p>
            <a:r>
              <a:rPr lang="en-US" sz="3600" b="1" cap="none" spc="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3. You can buy an </a:t>
            </a:r>
            <a:r>
              <a:rPr lang="en-US" sz="3600" b="1" cap="none" spc="0" dirty="0" err="1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obento</a:t>
            </a:r>
            <a:r>
              <a:rPr lang="en-US" sz="3600" b="1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…</a:t>
            </a:r>
          </a:p>
          <a:p>
            <a:r>
              <a:rPr lang="en-US" sz="3600" b="1" cap="none" spc="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4. To make an </a:t>
            </a:r>
            <a:r>
              <a:rPr lang="en-US" sz="3600" b="1" cap="none" spc="0" dirty="0" err="1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obento</a:t>
            </a:r>
            <a:r>
              <a:rPr lang="en-US" sz="3600" b="1" cap="none" spc="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you need…</a:t>
            </a:r>
          </a:p>
          <a:p>
            <a:r>
              <a:rPr lang="en-US" sz="3600" b="1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5. It is important that </a:t>
            </a:r>
            <a:r>
              <a:rPr lang="en-US" sz="3600" b="1" dirty="0" err="1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obentos</a:t>
            </a:r>
            <a:r>
              <a:rPr lang="en-US" sz="3600" b="1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look…</a:t>
            </a:r>
          </a:p>
          <a:p>
            <a:r>
              <a:rPr lang="en-US" sz="3600" b="1" cap="none" spc="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6. </a:t>
            </a:r>
            <a:r>
              <a:rPr lang="en-US" sz="3600" b="1" cap="none" spc="0" dirty="0" err="1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Obento</a:t>
            </a:r>
            <a:r>
              <a:rPr lang="en-US" sz="3600" b="1" cap="none" spc="0" dirty="0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portions for nursery schools should be..</a:t>
            </a:r>
            <a:endParaRPr lang="ru-RU" sz="3600" b="1" cap="none" spc="0" dirty="0">
              <a:ln w="315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Picture 2" descr="http://www.vegfamily.com/images/articles/obento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005064"/>
            <a:ext cx="3602192" cy="285293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10" descr="http://1.bp.blogspot.com/_UjZHNrfv5kE/TH7PFc5z-YI/AAAAAAAAARM/7RxtjJ_db_0/s1600/DSC_1231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365104"/>
            <a:ext cx="3738176" cy="249289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6" descr="http://2.bp.blogspot.com/_hu81s0FwqhU/TI-2yJGMKZI/AAAAAAAAA5U/z7XUEF7tRHM/s320/obento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0"/>
            <a:ext cx="2491173" cy="201629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2987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p.26 Ex.3 a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Картинки по запросу аудирова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260648"/>
            <a:ext cx="1575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 </a:t>
            </a:r>
            <a:endParaRPr lang="ru-RU" sz="6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</a:p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DS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Users\User\Desktop\фрф\загруженное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260648"/>
            <a:ext cx="1428760" cy="1005424"/>
          </a:xfrm>
          <a:prstGeom prst="rect">
            <a:avLst/>
          </a:prstGeom>
          <a:noFill/>
        </p:spPr>
      </p:pic>
      <p:pic>
        <p:nvPicPr>
          <p:cNvPr id="5" name="Picture 3" descr="C:\Users\User\Desktop\фрф\загруженное23.jpg"/>
          <p:cNvPicPr>
            <a:picLocks noChangeAspect="1" noChangeArrowheads="1"/>
          </p:cNvPicPr>
          <p:nvPr/>
        </p:nvPicPr>
        <p:blipFill>
          <a:blip r:embed="rId3" cstate="email"/>
          <a:srcRect r="-516" b="-1494"/>
          <a:stretch>
            <a:fillRect/>
          </a:stretch>
        </p:blipFill>
        <p:spPr bwMode="auto">
          <a:xfrm>
            <a:off x="6804818" y="1260780"/>
            <a:ext cx="1571636" cy="1088056"/>
          </a:xfrm>
          <a:prstGeom prst="rect">
            <a:avLst/>
          </a:prstGeom>
          <a:noFill/>
        </p:spPr>
      </p:pic>
      <p:pic>
        <p:nvPicPr>
          <p:cNvPr id="6" name="Picture 2" descr="C:\Users\Admin\Desktop\презентации на урок\decisions_clip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106" y="2348835"/>
            <a:ext cx="1049910" cy="11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3573016"/>
          <a:ext cx="8424931" cy="304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  <a:gridCol w="768085"/>
                <a:gridCol w="1512166"/>
              </a:tblGrid>
              <a:tr h="1522968"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1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2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3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4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5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6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7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8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9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/>
                        <a:t>10</a:t>
                      </a:r>
                      <a:endParaRPr lang="ru-RU" sz="8800" dirty="0"/>
                    </a:p>
                  </a:txBody>
                  <a:tcPr/>
                </a:tc>
              </a:tr>
              <a:tr h="15229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http://media.catmoji.com/post/jmoy/cute-obent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60648"/>
            <a:ext cx="4608512" cy="3085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79512" y="0"/>
          <a:ext cx="84969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.cdn.blog.hu/ko/koczy/image/boil-wa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4769768"/>
            <a:ext cx="2499996" cy="2088232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SEhAUEBQVFBQWFxgXGBgUFhUXFxQXFBQYFhcXGBQYHCggGB0lHRUXITEhJSkrLi4uFx8zODMsNygtLisBCgoKDg0OGxAQGywmHyQsLCwsLywsLCwsLCwsLCwsLCwsLCwsLCwsLCwsLCwsLCwsLCwsLCwsLCwsLCwsLCwsLP/AABEIANUA7AMBIgACEQEDEQH/xAAcAAEAAQUBAQAAAAAAAAAAAAAABwECBAUGAwj/xABQEAACAQIDBAcDBggLBQkAAAABAgMAEQQSIQUGMUEHEyJRYXGBFDKRM0JSYnKhIzVTc4Kxs8EkQ2V1kpOissLR8CVVg6O0FTREY3TD4ePx/8QAGgEBAAMBAQEAAAAAAAAAAAAAAAECAwQFBv/EACcRAAICAQQBBAIDAQAAAAAAAAABAgMRBBIhMUEFIjJxE1FhgcGR/9oADAMBAAIRAxEAPwCcaUpQClKUApSlAKUpQClKUApSlAL0rzkewq5OFAVJrxiYkk8uAquIayn4fGr4xYAVPgjyX0pSoJFKUoBSlKAUpSgFKUoBSlKAUpSgFKUoBSlKAUpSgFKUoBSlKAVYj3vVxrGwz8VPEVOCMl2IOq+de4rxxCXFXxNcA0HksxXD1FeqVR1uDXlh24qeVPBHkyKUFKgsKUpQClKUApSlAKUpQClKUApSlAKUpQClKUApSqE0BWlUFVoBSlUoAaxpRZ1I53rINeA1a54DhUoqz2fgatw47Iqri+lVFQT5Lq8GHbB7xavavM6sPD99EGeoqtUFVoSKUpQClKUApSlAKUpQClKUApSlAKV5zTKouxAHeSAPiaqj3FwQfKgL6VS9L0AJrR747YOEws06gFlAChr5c7MFW9tbXP3VuZHsCagDeXb82PkkcyMsRNo41PYyI11Lr84ki59KztsUFlnVpNLPUWbY/wBnWbt9JEiyZdoFGjbhKkZTqj9dbnsc83LnUn4fEK6hkYMrC4KkEEd4I0r5tEzD3k9V1+7Q1sdibwy4U/wWYxi9+rcXjJ53ja1v0SK569T4kevqvSVLmn/jPofNWs25t2DCJnxEgQHRRxdz3Kg1Y+VR5D0ssIyJMOrS5eyY5B1bHhdg3aVdfGuA2tiZMTK02KnzM3G1lCj6C6nKvgNe+tpXRSyebR6dbZNxa67O4290tvcrhIlXX3pe23pGpAHq3pXI4ne3aMxJaWa3dm6oeQVApHxNa+Dqk90qP9d9e3XL9JfiK5JaiT6Pdp9JoS9zLsPtPGBhmlmA7xiJtPQtY1v9n75Y2EjLOZB9CdQ6nvFxZh5gmueE6/SB8tf1VcsqnQEeV9fhVPzWHUtBpmtrSZLOw+kmCSy4oezP3sc0V/zmmX9IC/fXaxTqwDKwYHUFSCCDzBFfOdZeydpzYVs2GkaPW5UWMbfaiPZ9RY+Nb16rxI8zVehYy6X/AEz6HBpXF7p79xYnLHPaKfuuckmmpjY8/qnXzrskauxSTWUfP2VzrltmsMvpSlSUFKUoBSlKAUpSgFKUoBSlKA4fpLgDrgQ4Jj6+zC/ZzmNuqzj5wzW0PMivTo4xREc+GP8AESWS/HqZQHj9FJdPJBXjvBvFgcbBPhxiolk1CFjlyyxm6MM1r2dRqL1ot0tsouIgnZlRMRE0LkkZVkjJkUFuGh60fCsnlTT8M0x7Tdb9YoyTwYfMyoqGaXI7ITmJjiUshBtpI2h+ZW26OhJ7BB1pY3Lsmclm6ppGMWZjqexl1OtRztjbSYjETESIBi8QuGRiwASCGySMTyBtKQe9hUtYfamHCgJNDYAAASJoBp31Mc7m2VeMGfKtwR36VFc/RVKpIixMfVi+UPExYLfRSytrYaXtyqS/+1Ify0X9Yn+dWYjaEeVskkWaxtd1te2l9eF7VMoKS5NKdRZTLNbwRZiOjbGC+R8O/gWkT/ARXK7XwMuGk6qdFz2uRHIkgUd54EcOdZbb+4zEoiviAvWLcrCqx271ze8OPKtdb79e8m/O55+PPnXFc648JH1GgWrs905+0xQYr6qAx+ktifUixrJVAOAA8gBVXUEWOo8dfuNeNurIPzOHflPePCuZvPR6qi4dpYPerJIw3vAHzsauvRTfhUcl/Y+ODGxWFz2s7Lbkp0NYc2BkAJVs1tbHnblr/wDFbWlqurWjCzR1zeen9mNh3Iyhr9oXF+KkcVJ56VlV44gdqL7X+Fr0wjXUX8fhmNvutUSWVuLVva3X+j0dQdCL/wCuNdfupvzJh2CYt2kw50ztrJByBLcXTzuRxuRw5Kgqa7HB8Ger0VepjiS5/Z9GRShgCpBB4EagjkQede1QzuNvp7FaDEknDk9h+Ps/1W59X4j3fKpdwmNSQZo2V170YMPur1ITUllHxOo086JuE0ZNKtzVY8ltf/yrmB61SuOm6SsCsjo0hspKl8jdVmF7gScDqCL8NK65HvwqM56JlGUe0UnmVAWchVAuSSAAPEnhXlg8dHKueF1kS5GZCGFxxFxzrQdI+Hz4GYnVY2jlYcmWKVXdSOYyg3FYHRy2VNoLoETFEroAAr4eJjYDQC9z6mo3c4GPJ0O2t5cNhMoxMmQkFgAkjnKvFiEUkAX4mtlhsQsiqyEMrAMpHAgi4I8DUSbWnbGSTOpObFsMNAL2Kw3IDfDrJvIi/CpXwGFWKNI0ACoqooAsAEAUD4CohLc2JLBk0pSrkEQjozxaqFWTDsF0Us0gJA4EgIbHQczrWnx+7c8HX4OfqWLqMVDkzFC6OFZDmAsOyt9Pn1OtcNv5CPasE9ternS/2jCf3VS5vZ9Gytk3hkebC3Vnxcs0Qiw46oLncsSmZ1DBPk7sbWv6VuJeirEco8ER5kfd1Nd70fQWwpfnLNNIf6wov9lFrp6vGTayyXfPOCEn6LsWOGHwR/T/APqrHbo4xovfB4Mgf+ao08zHU61j43DiRHRr2ZWU242YWP66ncyv5pnzU7XQFIlAVr9graysQSoA1BAPxFZd+BGoPDxruV6KJkWy4yM2FhfDkXtoL2k++ua29u9iMHc4iP8AB/lY7vH+kbXT1FvGvPvjZLlo+n0Gs00fbGXL/ZrKoRQEciLemtVrjPc4aMObB3GUG6/RYnS3cw1t4VgtGYmvGMv1TqD5d4++t1VHFxY/DlWkbGuzlu0inzF4Zh4LaAkNspB581+PL1rMFefVH5rEeB7Q++x++qOrn5ygeC3PwJ0qJbX0Wrc4RxPlmPi8RrpqV0H22FlHwJJrKgjyqo7gBfv/ANWNYq4GxBU2trryJ4kDmT91ZoqZtYwiKIz3OUytKUrM6n0K80iCm6XRu+NmQ/FCKtjxCsWCm+Xjbhc+Nei3ZgiBnc8EjUu58lW5t41Zb1wjntdMo7p4x/JscPt7FoLLi8QB9aVn+9wTWPjtoYie4nxE8q/ReVsnqi2B9RWzwu6GPfX2V1H12jX7sxI9atn3Sx6/+ElYd6GJv8d62xdjycCs9OUs+3JpTGCLECxFracO7yrt93+kuRMNAjYUyOiBC3XBQ2TshrFSbm1c9hN1MdM2RMPLFc2MkqhVS/FrE3a3ICpR2f0fYGNFTqA9gBdy5JI5+9pfu8a6dLCUc7jy/V9TRY4qPOP0cttLpGaaKWJsCbSIyH+ELoHUre3V/WrntjbanKS4XqsvtYQPIJNVSKFUlKgAXLKLA30LCpOl3CwBv/BwL/RZx8LNpUcxbPTCwTtEv4bK0eYliWcOY1vc/TINq1ukopY7PIjslwkXbL3pSHEtKIDKkQaKG0ioAb2kaxHhkB7ge+pC3L3t9uadTF1RjCm3WCTMr5rG+UW1U1h4Ho1waxIrLKWCgMeulFzbU2DWGtdBu/u9Bg1ZcOhXNbMzMzu1hYZnYkm3CtIRUY4RScoPrs2wqtKVJmK4rf35bA/8X+6ldrXFb/fLYH/jf3UqlnxZaPZtNw/+4YU96k/F2P766Guc6Pvxfg/zf+Jq6OrR6KvsVSq0qQW2qx4gQQQCDoQeBB5EV61SgI53l6NkYvJgSInOpib5Fj3i2sZ8rjwqO8fgZYHKYiNom5Zh2W+w/Bx5HztX0SRWJtHZkU6NHMiuh4hh99+IPjWFlEZnp6P1S2jh8o+eS1Vrst6uiuTU4N+sUG4SRrSJ4JLwbya3nXCT7CxcZyus668oncaGxsyZgde4muV6Zo92HrFc+l/hkmlY8WBkS7OMQfOCYL/cq72lL2zLfuJAPwJ0rCVckd9OrrsXaX9o9bVWvH2pOGZb92YX+FbXY+wcViwrYaEsh4SORHEfJm7TDyBoqpPpE26ymr5yRqcRi0T3mAPdz+FYEuMeXROwnN20Hx/yqT9ldEQvmxMwBJuRCoJ8s8t/iFFdtsfcvB4Yho4gzj58hMjehb3fS1dkNNjlngaj1jc2o9EV7n7iT4hQQDBBzkde29+PVxm3lci3nUu7vbuwYNCuHTLfVnOrue9m51tgtXgV0xrUTxr9VO7iXX6KKtLVdSrnOWZautVaGgLTUS49e3KndjlX+ljI2/xVLdRLtJb4qUd+1IR/zID+41jcs4+zSBLIqtUFVFamZWlKVIBriOkA/h8B5zfsxXbmuI6QPl9n/am/ZCqWfFlo9m33DW2z8H+aH3k10FaDcT8X4P8ANLW/qy6KsUpSpApQmrOsHDnQF1CK8BPZwh4kEjxtx/XXhtnaiYaMyy3ygounfJIsa/ewoDW75bYOFwsrxi8p7EQ75GBK38BlJ9KruPEE2fgQDe8EbEnizOodye85ia0/SPiVy4Nbgn2kAi4uL4adhccuFe3R5tAdS2GPvYc2Ud8LEmJvIC6+aHwrPf79pt+J/i3r9nQw7TjeeWBWvJEqM4sbKJM2QFuFzlJtxr0m2bDJq8UbfaRT+sVET7yzYd9rvCV6ybEgqzDNlhhEyMQOduo07s/OpkjcWuDcHUHvvrVk8mTTRxHSPtGHBYVkWII06yRRNGiAI5jLLfmLkWvWz6N0A2fh1HBDLGPKOeRR+quV302p7TiGCrmjw5KIDY9ZOxCsQO5SQgPeWrvd19mey4aCEm5Vbse93Jdz6sxNVjPdJ48Gs69sE35NsBVaUrQxFKUoBSlKAUpSgKGojxxJxsg/laH4XgY/qNS4aiKaT/aEg/laMf8AKiNZ2eC0SXBVaCq1oVFKUoAa4fpA+X2f9qb9kK7g1w/SB8vs/wC1N+yFUs+DLR7NzuJ+L8H+aWt/Wg3E/F+D/NLW/qyIYpSlSQeOIchSRyrVYnFK7w5bq2bgQb2IOviLgVm4ppVJ6tVYeJII+HGvPZ6sCc5W5N8q3sht4660B5x5useWUZQq5V7rcS3hc1y/SdJ+DwCA6PiI2YX98RESAfEA+ldG2FMvXdbIyjMQEBAXKLW871xnSfjLPgYmGUXVkcfSf8GVPICzZv0fGolwi0Flms2u+fFbRGV1fNHMofi3s8gRiov+Smr0gmfDyx4lFY9UcsgAJzQsQJFtxNrZxbmvjXltaRpsaHVbP1aK68O0UeOXXmtipvzyis5XkOJdWLZLgBbdkpl1bzvzrhtktykuz09PB/jcGuHyaPD7N61opLXOWbMLXJ69sxv3W1Hqa3O6u1JhjMIMTnWONJMGgJOV2CiQStyuQmSx7vGrUjV58UFkKBMpfqz2hmW5Hh7t/WvGaWObAyNEZMqtdS+YNmRx2gTrxJ186rXOUZNyL3VwnFJDd6Atitn2U9XJPJMTY2ICTzof6ZFSp7R2GaPtWBt4kX0HqKjiTaYwseCkzCKMOiM9haNGQqSL6aEirtmb0TiHF5Suc6wLYlokKNIXksdTwNhbVrV0USSjk49VGTkv4WCSsNOGHiLXHNTa9jV7P/oVzm4wl9jhlxThp5VEjmwWxcAhSBwIFgfGs6XDiWYiQkoqAqASASSbk24nSuk4zaJKDw77etBML24HlfS9arG4cKmROyrSKHNzezWvr48Krj4VhibILAFSovezZgNKA2nWjUcx++qLMCLjUeFauWPrJlVibLFmABI7RYi5t5VUxZ53LE/g0QrqQATe5sOJ0oDZDELpqPjXqDWiXZwkkxHaZRmtZba3UE8fGt3GlgAOQt8KAuNRA4vtKW3+9ovugiNS+aiOM/7Um/nVPvwqVSZaJLYq6qCq1cqKUpQA1w/SB8vs/wC1N+yFdua4nf8A+XwHnN+zFUs+DLR7NxuJ+L8H+aWt/XO7gk/9n4O/5O3wYiuiqyIYpSlSQYOLMov1YU35sSMvpzrEMHVBATmeWQZm53te48Bl4VtpEuCO+tecC+YO7mQp7q2C68/M20oDwnilcvEZFAtxydoqe43sO7hUf74LO2PVHkUxQqrIpTtEPHa9/nDOp05FQakaJmkmUhGRVVgSwAuTawAB5WrlekWIddg2A7WWbMe9AF7PnmKt6HvrG/OxtHRpcfmjk0OEkYzrJMy8Mt7BRYXtf4164OSabFNDHKOrbLJmChisdrEK3DQp8XvXhu/B7ViDDJG6oFkLk2AbI4QKpHC5YnXWw8akTBYJIlVI1VFUBQFHALoB8K8SzUOpYfZ36q2O7ECM9k4KRFxXUD5Pr2lZgWV5IsxCMSfeOnpV8s80iFWdSr2v2LaG3u66VION2aDBiIossZlWTXLcZ5QQXIvrxvWuwG6yRFGLs7KNAbBLgWBygfvtVI6rK5K1aiMeZr6OFnJxC9VJcxxsOy0bISU1HaNrirMVG8ZxE0bDO8axgMtxpcd97lmPOs7a2CmgypnjeYi7LlewvxLS5ha+ptYnThXtgML12IwsJ+dIrN9iH8I3pdVH6VdVUpOax0dTnXKmUiQotmSZSDILuQz2XwHu3Oh0rLmwj/xbADudc1vI3BrNWqivaPANdHgGCm73ckkkqMpvyy91UTZzsymZwwU3CquVbjgTqb1s6UBgw4MiRnZr3XKABaygk69+pqmGwTBpGZrlgANLWC3tpz41n0oDDwOFKFyzZmdrkgWGgtwrMpQ0BQ1EUX41m/nSP/pVqXTURRfjWf8AnSP/AKVRVJ+PslEuiq1atXVcgUpSgFcX0gJ+EwB+tKPjEf8AKuzvXG9IB7eBH15P2JqlnxZaHZndHjXwGH8OsX+jM4/dXS1yfRkf4CoPzZsUPT2qS33EV1lTHpEPsUpSrEClUvVC9AVrkukhV9mjY/KLNGI7c2dsrjyKF7+VNv7+YfD5kjPXyjTLGRlU/Xl4L958Kjbb+38RjCDLIURWDKkPZVWHutnPaYi542BvwrKySw0b0QnvTR3+48fYnbkZdPACNAR8Qa6eoq3X32XCJImKSVo+t0mjQFQ8i5urZAblrKzdkHSu/wBkbxYbE/ISq55rezgeKNZh8K+b1WmtUstcGs5JyZtqoa0sm9uCBZTiosy3uMwOo4jTifAXrm9odJKpmMeFlkUXynMgZiOF05L638Kyr0ts3hIr2ZO9GFwqSNaIvO5zuRPMgGmhbK3O3BRwA4CrOjjY5OJnxgULEYhFFYuQe1eRlzkkqSqjMT2iDyAJ892dgDaC+0YuZJA5u8UDEqWHzZZNGNrgZAAABrepIw8CoAqAKoAAAFgAOAA5V9BpNPKtZkytli27Vk9VFVpSu45xSlKAUpSgFKUoChqICLbSxB/laH9lEP31L7VEUhtj8ST/AL1h+9IB++s7PH2WiS6KrVq1dWhUUpSgNTtibFKFGEiikJvdppWQJ3dlUJe/mK47au721cRNFNK2DIjVwka9coGe1zmINz2betSNalQ1kEcbuw7UwTzK2EimgkcyAR4gZ4ywGYAugDAkXsbcTrXSRb02IE+FxWHubAvH1i+rwlwPW1dHVMtSuAAedYG09swYcXnmjjH13UH4cT8Kw99lc4DG9Xct1T2sLnhrYd9r1BEKQx5WQRqDbKVC3a/C3Nr9w1qkpYNa69/nBJ22ektRdcFCZTw6yW8cY8Qliz/2R41xW1dtYnE39ondlPzF/Bx+RRT2h9omsvY26eMxVisPUofn4i63vzEI7Z9ctdnszozgWxxMjznjlH4KLT6q9oj7TGqYnI1Tqr/lkZQLmYRRKXflHGMzW+yB2fM2Fdjsfo7xEtmxT+zpxyJZpW8292P0zelSXs3ZUWHXLBGka9yKF+NuPrVm2tpx4aJ5pjZEFz3m+gAHMkkADvIqVWl2UlfKXCI06QsLDhkwODw62CM+IPEt7hiBZjqSxkY/oVy0Owp8ZmTDrmMY6xrm1wp9wHkz6r8artHHvNLNiJyAzksddI0X3Ev3KvxJPfUtdH2x+owqF1Kyy2ke4sRcdhSOVltp3k1VLfLJpJ7K8eSHCoZSrA21BVhlKkGxBU6qQR6V4SYvq2Ak906K/IH6Ld3nUl9JG69s2MgB01nQC5ZQPlQOOZRx71HhrHjKGXXUHX94I7jzBqko7XybVz3x47M3ZO05cLJ1uHYKxtnBF0kHIOOZtwPEcr8KlXdXfKLGWRh1M9tY2Is1uJjb54+B7xUbbJ2MMWjjDsqYmMXaFjaOZfdEkTfxbcAy+6DbhetViIWRykqskikXVwVdTyIv9zLx5Grxk4/RlKEbOOmfQwNVBqI9g7+zwWTEAzxD5w0mX1Okg/teLVJ2ytrQ4hBJA6up7jqD3MvFT4EXrWMlLo5pwcXhmfSqBqXqxQrSlKAUql6UANRZtcBcZOR/vDDMfHXDCpSJqJds4oGTGSDULjUN+OkUmHDH0yn4Vjc+F9l6+yWhV1WK1XXrZFCtKUoBSlKAUpSgKMK0uy91MHh2LwYdEf6ViSNb9nNfKPAVu6UBblqpqtDQGLtDHJDG8krqiICWZjYACoa3q3lfHyKbFMOhvEjCxY/lXHI291eQOupsN90twyl8M+V2gRXzFQWRJC65WZRrwDWJBArgvaUtmzLYa8Ry1/dWNkn0jq09cflI6fcLYHteIzSD8BBYt3PLxRPIe+f0RzqZVW1cx0cYPq9n4UkWaVBM9+Oabt6+QIHpXU1pBYRjbNylk85RoahnfTdr2KXNGP4NK1k7oZD/ABXgp+ae+691TSaw9rbOjxEUkMy5o3Uqw4ceYPIjiCOBApKO5YIhNxeUQNh53ikjlibLJGbo1uB4EEc1I0IqT8DLhdswWmQLMmjhTaWFuRR+aHiOR4EcajrbmyJMJO8Eutu1G/5WPgD9oHQjlxrBTaMmGcT4clZUBN9ApUaskl9Cp1048xWMG09rOq1KUd6N9vFunPg7sQZofyqDVRy62McPtC448K02CxUkTdZh5DG+naQizAcmU3DjwPpap22XiDNBDI6GMyRq5RuKF1BKnxF7Vxe9u4Ia8uBCpJxaI6RyHjdT/Ft5aHnbjVpVtcxM4X8bZFuwekpMoXH2hfh1iK7Qv46XMZ8G08a7nZ20I51DwukiHgyMGU+oNQCCQWV1ZHTR0cWdD9Yd3jqD31JPRBgmWHEzEWSaRer+ssaBTJ6m4vzCA1MJt8MrbXGK3IkAVRz3VUVWtTA5zGybRd3WBcLDGG7MkpklZhyvCuTKT9o+VWrDtS2s+BJ/9POP/frpaUBxW2NmbYlUiPGYWL83h3DW+27vbzArWLuPiTE0RfDhWDBriZyxe5Zicy6km9SOaWqsoKXZKeDhdnrtnCoiMMLjVUAZszwSkDTW4KMbeXCtjHvmqW9sw+Kwp+vC0if1sOZa6m1UIqxBgbN21BiFzQTRSDvR1NvAi9wfCs+9abGbqYOVs0mGhZ/pZFDa/WFj99ZuC2akShIwVUcBnc29WJNAZ1KUoBSlKAUpSgFDSlAebKDxrWzbAwrN1j4aBnGuYwxlv6RW9KUwHx0bNFsBar6UoBVDSlAcJ0tbPDYKTEA5ZMPeQaXDg2RkPdpY35FRxrT9HO6seIiixc5zgklYrdkFTcFzf8Ibi/IeBpSq49xZSe0lFKqRSlSypptt7q4TFsrYmFZGUWBOYGx1ykgjMvgdK2sECoAqAKoAAA0AA4ADlVaVJGfB6ilKUJ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CEAAkGBxQSEhUUEhQWFhQXFBwYGRcYGBoaHBccGhwcGhgcHBwYHCggGhslHBgcIjIiJSksLi4uFx8zODMtNygtLisBCgoKDg0OGxAQGywkICQtLCwsLC8sLDQvLDQsLCwsLCwsLCwsLCwsLCwsLCwsLCwsLCwsLCwsLCwsLCwsLCwsLP/AABEIALcBEwMBIgACEQEDEQH/xAAbAAABBQEBAAAAAAAAAAAAAAAFAAIDBAYBB//EADoQAAIBAwIFAgQFAwIGAwEAAAECEQADIRIxBAVBUWEicRMygZEGobHB8EJS0SPhFBVigpLxFnLCM//EABoBAAIDAQEAAAAAAAAAAAAAAAECAAMEBQb/xAAsEQACAgICAgIBAwMFAQAAAAAAAQIDBBESITFBEyJRBXGBFGGRM1Kh4fAy/9oADAMBAAIRAxEAPwDD8p/EVu1w2g5uIAAP7gds9PNZnib5uOztuxJNQ10VRCqMG5L2XTtlNJP0dFOFICu1YVirtIV0CiQbXCKcRXKmwD1rsUyamv2tJiQcAyPImPepsg60skCYk7npXSKbbUkEgYG57TtXUPicfagwjhXZpoFTJZZuh264x9aGyERautdxpxG8DvtvvXWtx2+9Ou2CoBIxFQhCvipbVMVwCYAaRFSW/wBpoELBSCdsEiRsfap7T6dQhWJXTOfTMEkQYnp1GT12gViDjfcfqKmQgOJYlZEmN460gwrY/WtByniAi/EEjRCiGXGoEsSIkgjVA6aoJ7heMVVIK7R2gEgnYbxAGfyqEXoGIHkb7g79Mjp5pZLaIbHjvxdcYNb1toa3pmcjIJIkSFIE94jMSKy3MGBkh5wDGesyJgbQAfJxNVlJJgCScfzz/moXNCMFHwQaTJqG9/PpUtu6BqPWP3H+9RcVd1MSogdAJ/erEArtXJpyjBmP4aYRRAcJphNdpk0SHTTacDTWokFT0amRTlFAhpuG/F9wKA6K5AjUS0mNpgxtSrNUqr+KI/yS/JFXRXBTgKuEOinCm1IEMaukx9agRtOFNinqB1nb8+lQB2lppKKnuacaZ+UTPfrHigQgYV21ZZ2VUBZiYCgSSegA611hRD4Gm18QmHJhehAEdPaM1Gw6Kvqt6kkZIkgztt+tJHOI6Y2+lcS2ZEAkk4AyWJwAB1M1OhBMQdUxERHT70GTQ+xxRUaCJBOT/UBMkA+afxZPRYmTpHQVNxRFq0UCj4hYhiUBIG40scoRgY31NJ6UuFTXpLydpM+o+AP89aXY2h3MOXJbW2Vui6zEzpUhQAYEaock75UYIpg4F7jpasqzuwwuATAkgSfB8mNsxV7l3AW7jE3bjWhqgXGQsmodGaRpgEd98wKi5obzw94grAUMIM6FCrDA+owBmaXbJoCKoB9SnB2296kSydyDONvr06Ub4P8AD9x1knr5z7Ve/wCQ6fVIkLnO/XMnfpVFmXVF632aIYtku9dGVZ2X5hHmnJxog7z7TjM5/m9HOI4bUpBGD96g5ZwqWW1EyCYkjbb7mmjcpR2vP4BPHcZa9EJuI3rdi8gQBMmI1DO0fL/kVx1tldSAgAKDsZxufc1p+Y8Rw7Wi1uC+hgIGRrUq0HpKkifNYvieYXnc3Sx1ltZM+otMyT3wKlNnNba1+4llfF6XZOVODBhiQO5IjbvvXOP1AjUpUkDBESOh8+/in2Oc6FYG2Dcba517zJzM+c5qPmXHpdus1sOFn0hyCwHYlRBz2HariorFTFQmrYIiDjczBPbEffPmoL9kgjrIkUUQhroTHX+fwU2acgJ27SaIo1x4joR/7qNl2NSMajY0dEGzXCa6abR0QU11TXQKTLU0Q6DSps0qBBq04UxaeKcg4U8XDp09Jn2NR06KBBw29utdFcBMR0PT9K6kE5MD2+1QhNYAkFvl9t4zFJskwIE4Haoh9qlsIWOAY8DNAJdt8NpRHAY3C2BEiP6T5ODj2q0/LnZ0tuBbf4vw216pVmMSwgtjSdhiKgt2VUSjkuGwIjSBpIfVMEkkjT03npWh5Rw8kaZDFIYhuuQ2qRkEHp96pssUFtlkYOT0gFyViWJCP8ZVZrZtmGVtJCnwATqxn0iCKdy7gT//AEfEeohjBOQDE7n1A99z0Nb7lv4e0ZXVJXfyR6s9snH61J/8fJPyjOMgMB9Dg4rFLPSlpLo1LF63syN/hmdgQshmChZkkgLJAO8k4PUzjaqz2QEYQRc1giJnTkaYmMmDI7H2raDkmgn07mO+R2+nSqXNuUroJwCVxJgZ2z0E9BVS/UYc+LX8jvDlx5J/wCeBvWihJVwWtsrZUaj2EiYHkmY6TVjguARyX+HAEQpzEASfaZx0x71DwnChPQJAa2shhMkAM+DEeoR7RV7moZbQ/tJyRjciDj64802VY9KMXrY2LUt7kvBYuceEBB6CqPOeICBdRUgqG9BnDCVyMfSZGZrNcTxTozLrJ0nBiZ+9WeXtqlrmZAwRPgY+gpKcOMO5F11z9Bbh7vxCqk4IGB0xAPvjb3pcZy5RNT8t4F9ZZjhcKYiQBAJB8fWr5QhiGBx4x/7rLfao2ag/BbTFyh9jG8xBB1AEAeZG/wC/aqNnl91/kQnP0zW0flquyzucHz4x3H61Z4q+nDLpWAe/6Z6Vr/rekor7Mzyo0+30Y4fhPim3C/8Alt9hTLn4av2lJZZYbAZ/ntWz5Zzb1f6pYDziPNFbXGW7hiZ8Ee/1pJZuRDtxWiv+mql4Z5lxfCsihZBZgGf0kMjCR8PUTDQIaRE6hvAqi/DwBBMk4Fem855SlxJEwrBo6SI9x0g42rI2bSJxCtdAS2txmOiMFpgd9IIGwx9RW3Fy43LryZbsd1v+xnmbV8x6b9+gFNNojO4jMHp5inm1sM7dM4pKMjTuIz22FbDOQq2YOB94nEwNz/imOsQZ3n3+o6UX5nbYCTDKwElQMMBA2HaJ7kk0HIopkaOEU2KeaaaIBCn0ynCiQbSp9KgQring1GKeKYg+nCmCpFNAg5RJgb1JdtQYO43pinMirFqxqyICyRLMAJAnv/DQbCWeVcra40ekTC5YDftJnoc7feiXKOBOtxAIRC5BxgECSfeBHkd6q2uFcAuRj4qoGkGFEljG+mIztON6MWbKODDFtSywZQJIOIIJbSBBnGTtiqpy0WRjsl5fwovuFRNJwDufcyTiYNajhbItGCkwY7Cpfw3wgtKW/q0x3/X3qzdTcmvN5uXys1HwjsY9PGHZT4/m5UZMeBt9BQy9z0gEg4BGT9v1qtz7hy7Is6QxgtBIXrqIAOImT0ANBHvKHcBVVACAgbUACdM6ioOBME5jO9bMPGjKHJ9tlF9zjLijSDnjhNZQm2T6Lmgxcgw0E9dWIH5VNc4JbjF2Yz/adp/t8Z6VkF4e4Lqqoa0EItvpdpYqYckzg6pMbdtq2XJuFn1BCqAQoJknG+5EZ/Kpl0wrjyj0HGtnJ6ZFf4IFlJBWOoyBiJOMAGJx7UN4zmrBDblSYMnMEeARvWm44IqkacxvJ+0dzFAn4AuSZXUnq0RuW2BwAuMxtSUasrTl6LpyUJ9ewNyhA7PqEzkUf4Xl6qwhIP6Uk4DS8AiJU5hFkxqBg4UGBgbScRT+H42TEaZZtIgvEbDAk+8fapbGVkvo+v3CrEl9kX7qiN4/SqpvTPToDOK4/M0+EAQslwSYzBGPYeKq8TeTUJhkBmFJE5kgyBp+k7UKsTXbBPI30i5ZTJIiNgehjEj7flQ7nPB6lJGcbHHvXLnHesaIAOTme52Jk70REArJkMATAggdsjBirPikrPkRU7IuPFmbAJIksfTvJJ+p+g3p3AXSLguAAH5dz6o/ajl7h7JkIpVT/wBUl+xPTVBjA6067yP0M6CHiRqGJOwiRG2etXTyY61oqVMt72W7XESvvk/vWI/EYMkjAmPJ+371pl4xhaJKwVWX0yVXoM+T+tZHnN8uSVOr2nqNs9tvpVH6dTKNjl6Gy7E46BvEbAgHE7HbA/n1rhQFBE5IwDOe8dvv+dWOJ4ZLJttau/FMBnV7RTQ0/IRqOsHuInxUF29qZ7kaZ6KDCztEmYB8120zmtEPB8U1thp77bj7V3jeHYEscySfIz181cQj4cwGMGD/AL4O1VL/ABU2wmkGCfVmfbfHT7UUArXLcRtkA48/vUcUT5nZHwrLgf06ST1oZTLsAqVcpTUAOmlTKVEhEpp4qMVIpokH05TTakJA27Zn9KAdC1UZtcIlu7/rzAUMq7SSAVD4lQwkEjYkHahGuYnYR0/xmj3LrCEhyHZgY06QIAEiASZJEkztjeaSTCkQ2eIDl40xnBJ2JEdfYDrWj5SAWsk2yogq5JLb7EQBAAEZJ3+lS8JxNxg7IA9wwACxUhJLQVWFK53IGQK5f57CIyi2SVkjVLLmIIBwesHORWSxzf1ijTBRXbZq+DdAuGltRx4ER9Tn8qKWrcnSRjY9T/JisbZ5o4mUzEklAIkfLjA9JmOn51ZT8RrbYBvSCZBhvVMDHfvET6vpXFtw5N7idGN6S7D/ABvKJmO3f9aDf/HYYYlfmKzhjmZnoQdvHvRX/mukkf1R8p3HvGx8GoTz4Y9SAx/cv+fFVVO+vajtBn8c/OmUOVfhe2jyZMEkScLMnAAA60ZuXFsqfb+e1BeYc7YZGY3oPx/MNQEtuJ/Q4jfESKvWNdc07GJ8kILUS9x3Em7AUKYbXJJB7Abwc9PHaiHL7Om3P9TZPv7nNBrAJUAMYUdCRmRnscjatFbWFGRttQzl8cIwiNjvlJyZXa3NQXOCG5UHEdP3H8irtoSferfwQx0qJO3fPYR5rnwnKL3E1S0+mYzmvD3NeFVtYVVkH0kGS2Bj5RtOC1C+L4hjctq0k6VkLJnGQIk7e9ehcXyxlBDr46HoDv3gjHSsbzflLi8blttJIZcCY+IrIeoxDHbau3iZnN8J9M511HH7R8EPLHB0OiEKVK6py8zBy2+wwP6Qd6vX1bSxhwS43zJ6/TPmSPrVP8PcGi6FKwQI36yWkgYBI0/RRW4+AIiIn7U2VlKqXFIFNPJbbA/CcrcQSxUkdDGRsRBxkVK/C6SNTswnJbc/aP1ohatkPDMI7zmrV2ykdPcmuVLIslLrx+xtVcYoxnN+Ab4WpRDAz6TJ6DBJkSZxnbegVziVFoEjTcBImR61zKvb1SCDkMMEdBE16FdtKoInptNZHmHKVZne5dW0YDLKkByDtqggfXeK6+FkOf1kjn5NWvsmZ/mDL8MEqJ3JHhevvkxVa8LvDXmtOqyo9SiGX1KGXI3jUO/Wr/DWrfxN9aTLAz6gDnoCoI+oxUV3lY1OyytnJRQBMA4B9WPLeJrpLS6MT7K4DXm0W0LMxVVtr3MARsMnx1qrp+YBYgwdiQwwwkHImaMXeXXOH8PAYG3cUlM4koTn2M/eqT8KQGlhEExO5E7gZG3XqRTJg0FPw1ba7acMNWlhE9BuRvt+ecUB5ry82jMiGJgbedvrVvlvGlGAJgDIGYZgcA+/5Yo/zjgFvW5wG3U7yTOJicEGl3xZNbRhqbTzTTVohylSP2pUSEQbEdJmnJTKfbYDcTRISA06aiU1KpmJMDvnH27eKAS5wotrBuAXJn/T9UZBA1FSp3zg9vIrQ8tUBCHt6yxDi4XkkTBAhpBkEeqCfaqXC8CqSskOZQwFdiZVjEGVWEY642YiTBk/+FeWLcKsCCgEYyGPpMZ6AjtuzZiKzZN0aoOcvCL6a3OXFHeE5c7FgAfhkCJOMgFsHz0o1w3JbQYuy+okTGAIAAhdhtM7mc0ZvWdIAAgeKoXOIiRXmrc621vi9I7VWJCC/LHcTwgYbk56mcn98UK43k5EklSsYUjAJ1EwAYENH3PsSnC8YuZO0QOsn9h+4q45DL/M0lWRbRJP0xrK4zWjEcZeADlGeYUksdRfSAGgjZcbbgfen8NxT6NZtobSkY1IJLdlnWcAkwO9EOL4chwAT8IK+4EAsPXEZIMBQNpNUk5avwgEaSLhcljsIARQOwOskzPqGO3oYThNb/JyZxlF6HXuKCMpKqyAA+tZXEYKkgOJkffboJ4JyxcW9SkA7YGkmSDmAMDHUx1itP8A8uHwwdJcwJIOSRkRqB6jtkkVT4/ljrZLtIuMSdI39UkyBuc9I6wBM1ZForeyo3H6VbMmcKSCTEAkdSIoxw/HTpJJgj5Y9oJ/8tvBrIOxRit0iSsaYwMCMDvtg9DRuxw7sAoVoiTGygiQM+OtUX48J/8A0W1Wyj4CV3mBkZ/q7kfpRfhONI8z1rN8HwFwFYSFTEhsg77TPQ5iNxNXrSEHBMY8/l3isNmLW0tGlWz9mh4nnHpKyABEjzWd4riiZYbA56SewJxqjMDOar8TeZCZ9SwQCdOqJMTOC8Rt2x4j4fiVLga8q2toXJ2lcxBwM+KuoxIwfIrsubWhXnFsIQFyTiNpAgnvA2xueu1HeG5qGWGIHt0M9e2DQDiJhS6si3BpBnBIIaWIGOkSDsD7VrhdjotSVwNUZXGoDMTAmf8A6+Jq+7HjYtMrhZKL6NbxfEIR6W2G/TbPXtUXxHaYxsyrnqQQczPp6TORQjgwRBO8RuBnoOwz+tFeCdZmSCV7SJGIEHbbxnas0ceFUXrsudspsls8G5gnPzbzORA2xjJneaj4zlKMCGEyxaD3O/sPFaK2QQK5fiO81zXkWN9PX7Gn44+0Yy/yu1kC2AdiQAOs9qE8Ra1M/wDqEuTJ2O8SWwJlcz3G2cbItJIjNDzw1q4WuJBcHSxG4NaMfNnDztortx4yMzxikuNY1LqIkIFLRGsqSPbpudu4Pj7CqzkMXXWYE7r0k9+m1avmfDwVgKCXVAcD5jAJPYajnpWe4IBWm8guIrHUkhdQGN+hrt0WqyPJHMtr4vTAbDANFxzF/hfD1KCArAn+nM9RAOJoZd+XGBnHbxmn8Xw5RV1RMbTnPWPr+VadFJRfz1zTDTznrUTGnFOyKVNpVNEHcbwptXGtsVJRoJUyDHY9RUINPK1xRRIIGpxfOnT0mf59hUFSIO1RkRe4fmN1jbQ+tV9KqQDiQd4nEAeAIxXrv4RsabC6t4j/ANSTjxXlPIruj4jAjUFwP1Nbv8Kc+NtEVtJOlSIMiD389x71x/1WE7K9R9NHRwpRhLb9mn5k+g9ftn6D22oNfAySTqwekAExnODPvR27xyOqnB3H036b1RCDXJwQp6DIIAE9hDYOc1ycaEEnyOlOyXWig9lWICkYAMDrvknrknr2onZtnTpzjemoCqaln4c42ydp7n5YnbFV7vHljIJYBRIUQSQMCfpGr/abZVfO+ukiv5OHkIrwUpq/pmOm8TWZ50wTUSAFjOVEZjtt/npRhb1xlCkGQIkJ17ew8ms3zLi5D2btshmKkkoIVRtDySCT0G/natmLTxlrZlvs2gzym/pA0j0hcGcEiNUdyMY8iuc04yUYoV1CZk4GkSY84OMZ6ihNri7gcQDC3FNyU+VbuQ48QJjPTvRnl+m6Qq+r1AkjeRt08D/y8Vtl9e2Zl30A7NgMVGjU5HUhwDE6hk6RPeD4ozwnL3wzk6grCAf7o7Yx+++KLJYS3IUQdz3NMuXoyTFcbI/UZSlxgujfViqK3Iqmw0YDRiFBxv6t9sR9qp8zvquEUEAeohNMDADHrJJAz3G00VS+rD0tmKp8VYHUTge/SfpUpynFpTQ06VJfVlJuIUBLg9IJ1K2CV7bx6h0OMydxVTgldzABw+oN1iRnO8jv9zVnircqVUgyYEjIGJMf0zt7TRLgrJUR4ia1ZGYq46j5ZXVjuT3LwV/gARIBIEeKnRF3gV3jLQXY9Jzih6cSJMsM965yU7X2zW3GCLfGcON8CuKJUaSMEwNs4/Ppmqxuax+ldk46Arn3H8/KmSlU12BpTiW/+daBgzv9N/5iifC8eDbLXIEkmB2GJgnuP5NZW6wkAiTJDdBHSI6xvJ60y8WYaUkicmMMBmIO4EH+RW6eLCcdx9mRWuL0w/fuIwDKcNse4ofwTrwzOHPpciCM7GOngjftWfu8z+FbjZSSQTqAHiR03p13i2a3D7wMjbuCDiZxSwwZRT34YzyE3pBzmt1G66cgyBMeRGZkVluZ8YEtlVX1H5nGonSwgBjMQYODvFXuEs3HUlY0kQA/fbp96ocy5bcSzMg7ajJzpLECJ0xLE5k4xEmduJGNX1bMmRuXaA3FHA2nSDjzn75/WoOLdiqBjgDHeD3+32FXGtegwQW06mgiFUQBvuS0beKg4+0VUTGomT3yJB9iCK6KMTBpNNinlCN6kW3T7ARhaVSxSobDoYUqMrVtRTXSgpB0VGFSWDUjW6Zpg0di6CVuwlshrksmzKMH1DOliI1AGZIIBjfem2LratA2BJGxOO2RJonfYm1ZvpBCGG1wQGkEE6h6xiNJkHaCBVbhbjWb4uwUu27+pZWBKnUwIIxuuI60vnyOaHg+bhHe2zGVgqW9JChZcFJjXn5Z+YQMGrnDc59MsfQW0E4ycnp4G9ZHU/E3ndjLO7OzHuTJ32Gfyr0X8MclQotxhI0iFIG+5aDMEn9Kw5Xx0rnJGqhzn0iDhuBv38g/CtgwCwMuD1jGB0G2d60VnlltAABMd/yqW63b7VV/4yceYBmAfedgJ3rj/PO56S0v7G9VqHb7LhGd6ju8MlwFXEgiJ6iqdnisg529REwvYZHX9qJpkYz1quUJVPkNtSWjHcUjcM7jUSGwAV+YZxgdO0AQTTOU8yU3SFkEkiIAAAiAoXEb/YDNXfxas5EGPUVJIkLkjBBzkY71muTFQshzqRTOqfUQSQwEFoIxEDbvJrrQfz0bfkxSXx2dHoGmVBnJM70N4+SSdJwMEDE9vGKZy3jMQ+8EaRk6hPTsSNx2rvFXwVERn+DY1ya6JQtW0buacQRy/mUxKQrBtLExq0tGMjY9PPmjK8QsNMhpGntpjPvuIO0UM4q2squuTMqBMAnO3aTJ7wKtWniSVBwYLQ24CiNWRtIHTP06dlUJ+jLGckyDhgWdoHU/TPXtRRDjehOsK2++ZnbMZHT/AHFGLaEjG47frXIyYOL7OjCakugPx3EHWJ+Wc/z2oklpHhlUBQgERu2dROTOdiftiq3GWWZssdJgOJiYmCcQdMk/fvT/AMOcwUjRcJWTO+B/d7nb7Vtrivi5QM0399MoF4gGAS0CN4zuOnj2NEb6ytRc04co4KQwZsEbHaI7zUlziYEbn8hVGTPk46Q9cdJtmZ47ilVxqicwYz4j7/pQ/i+ZtoOgsCcE4zMyMbCO3epecrL43XIPWq68P67cmIs51BQpILE6QnzAggy3qnGwFdvF060czI6kytcUJe0PdS4mhfWgJXadIkAkgmC3vvRrh+FD2yVDFAFUHACsSAv/ANpGBEGfAyDHDawXCEW1b1MPUEDHSu4xL4juaSSrAtKlYgjqMkEeceOlXWQ5FVdnE3vL+Tra4cG+ZIkgE/LMYPfasDzK8P8AVzuwC28jSDvI7iD9jRHmnMuJdtOo3NJMsQdFw7yPidT0HWNqs804GeGRyg1qDkYxiDWeEXCS5ve2WSkpJ69GXRNIEyARnuR1xUXEtqMifYmT4yd8VKLkzqye/wDtTGSt+zLoiC1Z4Y96ZE1wrUATPbE1ym/FNcokG2xT2WrvE8quoxY2iF+YafWoByPUJqECRiqnP8FqiVDUdwzVi4lQxTJitEtm7GGkrj5TEeRIgt0E1dt8X8VFRk1ldVxvVp2HqYkncgAY3gDJNQPaUIB/UTBU7gyYIPaMQetX+XWAyBm0vDLb+GFLO5JMCQZBmI7gn6sKEOEt2rdotaQAsg9Lk6vVIlT/AFeoRERv2Ebr8PcTFtUG64+gHbxBrz3iOM0adR0IF9InfIMFcxG8giSAav8AKubdU06BAxqJGBJyDOfM/rWDNodsNI141ihLs9La0ogyDIjyPH8/ao7vCiAVMNByOxEfp+1A+V81Nw7zGBnP26f70VfmDWXUlcbjr+VcJc4T0dPqS2LguXFWfUSVaDBJOQNxO3t0xRMLA0gCYwJHST+1Db3OZAEY32z1oXxnMwR6TqxjYZ6TPTxv0p38lkkpb0LpJdFXnEuRC51qwk7gdI6gyOn70zguV27baySW06YYyFUAAKM5wN/OwqSxxgYBmA1RmNvpU/PGFu0XST6ZJ304yJjvVsrrP9OrpBVMV9p+R1/hmMhVBgTIWDtmMbgE59zNQqCqkgydIXS2ZyZIMGDMVT5fzlyltnB0uJVpORLLM9yUYf8Aae1TniwxkSDPb/P60jlfW9SHSrmuixb1J6cAt6mMMdOlMbLI+YjGCYPQGq3E8QgUFQA30YOdWMft4q1xd0uCpJggA/QYH0k0A5v8R7uIW22JI9K9FmNgP2rbj5EbHxfTMt1LguSONxsXWt6TDJpdcggYInyCo37Vf5XzL6KMCSJPsJk/SYgzQ69auPcu300A2URWCzlIhXM9oCnYgBZByTFx124bIt2XdgwDMhKlVMDVpMkBZzjuDE1rux4WR4yMsLpRe0ay7dW50BEQe/8APpVEWLSCFG5mcEjEQD26xQf/AIa7Y9OoMQsmHDCe0oSNs4qwGZgkoVZhsTMHtjeuZ/SWVb4y6/8Aejar4T1tF0AAamcmMQf2HTOZqje4ku3pBif5/PFEG5KxWSfPj60/huEC4VdRUhsiMD1TB8bZzS11qT22POfWkC7XKQ9w6tWnHUA7Z6Hrt7ZqTmfIVCeicZzGD0x1PtR3hVX+kCJn65xJEjfb27U3mLpBDCfTHXBxGQY771ojkKNnBMzyq3HbPMOLLjSo1AMNQyIYBioYgYnUCI6UU4PmC28XUDFWVWMaNIO09gNO/wDtUHHKl03LiqxKiWMCJPUldyd5b2ofctuvpZoJg4kzGFkATt0O2MV12lOOmc7bi9mr4nnfDBvhKkPqho0lZPUsp0kZ3BrvMOeI3CXdH9QC7e0ewzNZm5bMhoDAGGa2RoP/AHARJg7dK5xbgW1QT6mDHUfEAfl+dVwx4Q8b/kZ2yYPIqa2Z33pgzXIg1eytDitOjFOtgt0zSV4P2MHrFBMLK+k9j9qVaO5+LLpPpVFHQaZj60qHKz/av8/9E1H8/wDBV4H8R3rJhVtqo3QLAPeetDr1/U7MFChiSFHSelbL8X/hkOTesD1bsnfyKw4Eb9KrplCxco/yWWRlB6Y9zNM0kZpqZPipeMvg4XYCrkivZAatcr4kW29QOkwDG4gyD/tVZBNSMkCjsUIca+hlvALqBhQRKkhQdUEn1esN21HG1FOVBlBe7ANxfiDIMh/6iwJhiQSVORInehfKwt1fgtGsn0sxMAEgeQNOTMHBO5iGKFuXShPwlLENchn0Lkj0rkz4HWllHktDxens0/4f4lTc0/ELAhYIgZj1Y7STHcRVvnvH3LeoPlNMgwSSwOw7GMz480G5JwjhgykOusf6kRt0AIBgjO0z2rZ81updt6GA20x07ffvXIyFCFy62jpUylKsw9jjptfFNyP6VUP6iEiTA23MTvmJjBC4x1S2DAGTJEgNDQYJAg4796F8y5TcsFZtP8MnUBpAD4OQYzEET7/W9w6lwDIiJgGfYEzuB/iteRx4bRVjbdmmXOG4gTpmGOxz9ds/aix44KgT5lODCyDAxmMDPXxQS1YkGP0yY6TVCxzVra37JFwOWUJgRq1D0tnVGk4A3JArJTXy2omvInx1st81tG7etpZYASYe4SLaY1ENAMe3c/WrXIW1rCwSHKgdx0bJ239ooPdcstx3ZralzIVYAYkKEnpKh22/ojyDHJrSvbtkQIZlDxkCInUNwJBiOpPvquqi6tS/yYqbZKzcTR8LblQNpOaj5lwAVQY1CZjaYORS5cMmJEt6VJmB79Z3qbmz50lphon9TXn2nGx6ezrb5R7MkbCtcvNcVmREJ9JCep+pGREsMCAQnmaI/hvkKm2bgLQx9IiMDxJqDiODuXHb4LD58g/2LERDZ1Z9Mf0jvWitcO62lW3pEyCpxAjEAHrJ6Cu1ZbJwST79nNjWlJ7RkuZ8alu44TVKqw04BJkfMIPqGk4wadyfjH1DXJ2xiRO+5zE9Krc15UwvXSqXbkEF2Eto1YGplHpGIlu094G8FbGoXNRMkBcgQZxLE7fzpV8ocq9IzqWp7PVuBvqy4O5M9OpiB7frTL3CKWODldO52I8R71leT8ydibaQ2hWcyVAUD5sk5XrHSrtrnRchUDOxxCjV8ok7dABvtArjW496eopm+F0Ndhu5cW3iMjv496zn4h5uttTifbttVDmvP00FsiQInEz/APkTWb4nmS3GR9KEI2rRBK4yNU/OpIyvUYkVoxf06TfKwquy0lqIX4KxfvH4hAVRa0KY0wmYUADIyZ7yaAcVwy2rqhmY4BfIEkkxo3Okppyc77CKn4XjL924Vtk+oNAzAB22OwHf2ojzO3w6AK6B7iqSTqKiTnYHOTMV2oc1L7PZzpOLXQH4G+qks6+nOkDZm6TPTz9Kr37pc6zvOfrS5hdcv6wREQIiAciAOhEGe0VCy1dorJF/WprdvqaceDKbkEHII2PX96coFI2OiC+YpoONRwP18CpuIIiW27dT7VQa4bhgD2A2FMl0Qkbim6YHalUi8EeppUdh0escLzFW671m/wAX8lQj4yek9R0Pmspy7nD2DBkqOnUe3jxWvs8zW/aK4IK481zPhlRPkvBu+SF0dPyYa7bK7imqmJq417TKsNSg5HUe3Y1ouZfgxh8M8KxvC4mvTgFRA36da3/Il5MHF+jKpUrZqTmHL7tkxcUrUHDgs2nbyaPT7RPHQxrhC6QcatX1AgGd6JXbq3AGvEC6UBV1IyolAHSILwJBBmCvaAMu1Eskz5pgGkHOUsWAisXaJX0xkxkjpjpNT8dx7IimVdiob0nUrAzJB6AEAGevis5w4kkkAhfVuAdwuJI1GSPSM4J6GucddIdtLEofl6ws6oInEHeOs1V8Fbe9dlnzTS1sJ8R+IiwUNOoYEkbdqJ8FxHrYAqYJHpmPTgkSNievkUE4XjvhW2QCywdgzMySzLA/08mNEgNgAhhIIp3J+ZCyxJ+RhoYDJCFg5Ck+QN5NC2hSg1Eaq5xmmzW2bkCYBBxmRB7z43p3EQ3oaGUOrFgJAOwYwM4JqhxPGImbTh7bQcTgxkeoA42yB0qpY5kCw05M/KJye2P2rlfBKLOqroSXZoeL4RVxp1CQRpgqOswMDBGaJ8BwZfSqDqR0gdGONh5rK3+Me3CAFHE6hmQZOCCYEbR4M0uH4wrkA9jPU/Sksx5PpsMLY+jS3uIAMCMbbE/cb7fnVbmVyfh2wQGciWYwFBMAkjYZk+1ADx2dW43zIkTn9DUNvm+pwNOowcGZIiT+QNLVi970G25aCXLWfXotmWNsMdyFwBO0ASR3336Azdu3Sot69LHqJxAnpgnffpNUOV8RbR5BDAnYKVIH1JxPk7VPzBhqDfbtVl89T0kU1w2u2U+Y8ERcJsXNJZw7FraMSVkiCw1L5AMHt3G8Xya6pCuwNx3AyAoXUZkqoxvONqo/iTnL25VCQXGR3Egj8wPtQ+x+IHY2gRpZcFwWJYk4YgnEDtW2mN8oqTfX4MlrpUmkuybj+LNksEaCyw0E+pTnOBIkA7DarifH4dWFxBuQxLHUr5V0JVoBBBBU5pn4h4VFdbjW2CFp04BKFojbBgGKDm+xZgpaLjRBPzScav7jPU9a1xSkjLJtMNcXeZmVxba2LZLoQf7X0yA+rUBcUYM7RQgXmYuqx/qNLHSpkyW3I9OTmIq9dvxDalMAKwVMmJ9UnY9J8A0PuXZGkDSB9z706WkI+y9a5qbdv4VpRqPzOuGbM4PYR+ZqorAZ+Z5nwP8AJqAmDMeDSWz6onrg9xU0iE3FOzgQoi2kGBkgknU3tMe0VTQ0Y4YaZjqCPcEZB7iqh4UCf6V7n+Zop7Izq3CVC7xsKV24E39TH+kfv/iu2iTi2IH953+narXD8GF8nv1opDJfkHpwT3DquGPH82q/Y4YAQBAq/wALwbOYUSevYe5o7wnJkEF/UR0/pH06/Wjr8h2kZX/irYwXH3FKt23CoclFJ9hSo8gc2eYXLetZ/qFR8u442mH9rH7Haf8AIpUqXSktMRSae0FeYcExYOAAG32yeu1Lg+OucPeXS7D09+h6UqVZ4dx7Lp9SDHFXfibyCdzuD7g1FwfK7er/AFmKqRAZBM+85BpUqprm2tBaG895Pb4aTbYuty3pUtErkFjtuQInyaBJw0CaVKra5Nw7BJJTGuOtScEWVwU+bPbtmQQQRSpVYmKzvMeKVwItomMG2oWdtx128bmqKKMerrnG323rlKrSsP8AD2hbupctJrt29U/FCurQJZijCI9YMd4qjb48OQHIUSAAqDC5nYgmOxJmd8VylQ8jb0XeHLF/iK9u6uNVuLgI/wClpABn/pY47US4i8lkDV/phxhRqbRvmTMydx2xOcdpUjSbHUnoff4biL1sGyofQotwHiFuHSIDkAAs/Q7v7mg9teIZHuWmcIiaGUNOi2D8su2UDR6QD3ilSqIDbKl3mT29IzggsJA1A+qJAxIPatBZ5obtlYLKOiEzBJOAYz7nv4pUqSdUGttDxtmn5MhxNl2uNryZ77CrfC2bSZeXIzA2/wA0qVXeikv8ZzdnTIkERkknGOpzQkOH0giDpIkACSSxExvvv2gdK7SqJaIy1yZQ7qLjlULqGgSYY6SQDgkTOe9NuWvh3WVxOlih+hIpUqD8k9EDSQQe9XeEsEjHTrSpUV2yHH4oAwg1N3OAPp1qRODLHVcMnt0FdpUfeh0tFuIotwXKGaDcOkf2jc+56fT71ylRb14Fkw7asBRCgAeKmC0qVAU7SpUqh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Deep-frying the onion ring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0"/>
            <a:ext cx="3197025" cy="2127637"/>
          </a:xfrm>
          <a:prstGeom prst="rect">
            <a:avLst/>
          </a:prstGeom>
          <a:noFill/>
        </p:spPr>
      </p:pic>
      <p:pic>
        <p:nvPicPr>
          <p:cNvPr id="2066" name="Picture 18" descr="http://demenglog.com/wp-content/uploads/2013/12/bbq-grills-clipartbbq-grill-clip-art-ruzest-china-photo-mall-ths71h4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420887"/>
            <a:ext cx="3096344" cy="2028717"/>
          </a:xfrm>
          <a:prstGeom prst="rect">
            <a:avLst/>
          </a:prstGeom>
          <a:noFill/>
        </p:spPr>
      </p:pic>
      <p:pic>
        <p:nvPicPr>
          <p:cNvPr id="2068" name="Picture 20" descr="http://images.clipartpanda.com/kids-baking-clipart-Mother_Baking_Pie_with_Her_Little_One_Royalty_Free_Clipart_Picture_081105-211263-2100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188640"/>
            <a:ext cx="2088232" cy="1900291"/>
          </a:xfrm>
          <a:prstGeom prst="rect">
            <a:avLst/>
          </a:prstGeom>
          <a:noFill/>
        </p:spPr>
      </p:pic>
      <p:pic>
        <p:nvPicPr>
          <p:cNvPr id="2070" name="Picture 22" descr="http://images.clipartpanda.com/pickle-clipart-Pickled_Pickles_In_a_Pickle_Jar_Vector_Clipart_Illustration_111022-124325-165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2276872"/>
            <a:ext cx="1519828" cy="2304256"/>
          </a:xfrm>
          <a:prstGeom prst="rect">
            <a:avLst/>
          </a:prstGeom>
          <a:noFill/>
        </p:spPr>
      </p:pic>
      <p:pic>
        <p:nvPicPr>
          <p:cNvPr id="2074" name="Picture 26" descr="http://images.clipartpanda.com/scrambled-egg-clipart-dairy_foods_192393_tnb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772278"/>
            <a:ext cx="2339752" cy="208572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-27384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285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-86618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276872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2204864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4437112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4509120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836712"/>
            <a:ext cx="31967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Boil</a:t>
            </a:r>
          </a:p>
          <a:p>
            <a:pPr algn="ctr"/>
            <a:r>
              <a:rPr lang="en-US" sz="4800" b="1" dirty="0" smtClean="0"/>
              <a:t>Fry</a:t>
            </a:r>
          </a:p>
          <a:p>
            <a:pPr algn="ctr"/>
            <a:r>
              <a:rPr lang="en-US" sz="4800" b="1" dirty="0" smtClean="0"/>
              <a:t>Grill</a:t>
            </a:r>
          </a:p>
          <a:p>
            <a:pPr algn="ctr"/>
            <a:r>
              <a:rPr lang="en-US" sz="4800" b="1" dirty="0" smtClean="0"/>
              <a:t>Bake</a:t>
            </a:r>
          </a:p>
          <a:p>
            <a:pPr algn="ctr"/>
            <a:r>
              <a:rPr lang="en-US" sz="4800" b="1" dirty="0" smtClean="0"/>
              <a:t>Pickle</a:t>
            </a:r>
          </a:p>
          <a:p>
            <a:pPr algn="ctr"/>
            <a:r>
              <a:rPr lang="en-US" sz="4800" b="1" dirty="0" smtClean="0"/>
              <a:t>Scramble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36512" y="656104"/>
            <a:ext cx="30963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Boiled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Scrambled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Pickled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Poached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Roast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Fried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Mashed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Steamed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71800" y="47228"/>
            <a:ext cx="6480720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 cook meat or vegetables in an oven or over a fire</a:t>
            </a:r>
            <a:endParaRPr lang="ru-RU" sz="33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 cook food with steam</a:t>
            </a:r>
            <a:endParaRPr lang="ru-RU" sz="33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preserved in vinegar or salt water</a:t>
            </a:r>
            <a:endParaRPr lang="ru-RU" sz="33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cooked in hot oil</a:t>
            </a:r>
            <a:endParaRPr lang="ru-RU" sz="33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 be cooked in water that is boiling</a:t>
            </a:r>
            <a:endParaRPr lang="ru-RU" sz="33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 mix together the white and yellow parts of an egg and cook it</a:t>
            </a:r>
            <a:endParaRPr lang="ru-RU" sz="33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 crush something, especially food</a:t>
            </a:r>
            <a:endParaRPr lang="ru-RU" sz="33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3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 cook an egg without its shell in water that is boiling gently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800" y="188640"/>
            <a:ext cx="0" cy="6336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9968282"/>
              </p:ext>
            </p:extLst>
          </p:nvPr>
        </p:nvGraphicFramePr>
        <p:xfrm>
          <a:off x="323528" y="332656"/>
          <a:ext cx="8352928" cy="6192687"/>
        </p:xfrm>
        <a:graphic>
          <a:graphicData uri="http://schemas.openxmlformats.org/drawingml/2006/table">
            <a:tbl>
              <a:tblPr/>
              <a:tblGrid>
                <a:gridCol w="1685763"/>
                <a:gridCol w="2057065"/>
                <a:gridCol w="2304598"/>
                <a:gridCol w="2305502"/>
              </a:tblGrid>
              <a:tr h="88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Name of a dish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What is made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of?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How do you cook it?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What does it taste like?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okroshka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pelmenis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ukha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44208" y="1412776"/>
            <a:ext cx="2160240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Salty</a:t>
            </a:r>
          </a:p>
          <a:p>
            <a:pPr algn="ctr"/>
            <a:r>
              <a:rPr lang="en-US" sz="3200" b="1" dirty="0" smtClean="0"/>
              <a:t>Spicy</a:t>
            </a:r>
          </a:p>
          <a:p>
            <a:pPr algn="ctr"/>
            <a:r>
              <a:rPr lang="en-US" sz="3200" b="1" dirty="0" err="1" smtClean="0"/>
              <a:t>Delisious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Tasty</a:t>
            </a:r>
          </a:p>
          <a:p>
            <a:pPr algn="ctr"/>
            <a:r>
              <a:rPr lang="en-US" sz="3200" b="1" dirty="0" smtClean="0"/>
              <a:t>Sweet</a:t>
            </a:r>
          </a:p>
          <a:p>
            <a:pPr algn="ctr"/>
            <a:r>
              <a:rPr lang="en-US" sz="3200" b="1" dirty="0" smtClean="0"/>
              <a:t>Yummy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18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Homework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62840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4800" b="1" dirty="0" smtClean="0"/>
              <a:t> </a:t>
            </a:r>
            <a:r>
              <a:rPr lang="en-US" sz="4800" b="1" dirty="0" smtClean="0"/>
              <a:t>p.26-27 Ex. 5 a, b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800" b="1" dirty="0" smtClean="0"/>
              <a:t> p. Ex.7</a:t>
            </a:r>
            <a:endParaRPr lang="ru-RU" sz="4800" b="1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237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</cp:revision>
  <dcterms:created xsi:type="dcterms:W3CDTF">2014-10-01T12:22:18Z</dcterms:created>
  <dcterms:modified xsi:type="dcterms:W3CDTF">2018-02-18T16:33:47Z</dcterms:modified>
</cp:coreProperties>
</file>