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8" r:id="rId8"/>
    <p:sldId id="269" r:id="rId9"/>
    <p:sldId id="266" r:id="rId10"/>
    <p:sldId id="267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5C807D-56C5-486A-82CD-ABEFFBAEDFD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E6527C-AC98-4462-8C79-922FB17C740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1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776864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56084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Александр\Desktop\438367980_51381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8680"/>
            <a:ext cx="82296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Биологическое сложение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  </a:t>
            </a:r>
            <a:r>
              <a:rPr lang="ru-RU" sz="4000" b="1" dirty="0" smtClean="0"/>
              <a:t> 1. Плакучее дерево + язык программирования = рыба </a:t>
            </a:r>
            <a:r>
              <a:rPr lang="ru-RU" sz="4000" b="1" dirty="0" err="1" smtClean="0"/>
              <a:t>семействасельдевых</a:t>
            </a:r>
            <a:r>
              <a:rPr lang="ru-RU" sz="4000" b="1" dirty="0" smtClean="0"/>
              <a:t>.        </a:t>
            </a:r>
            <a:r>
              <a:rPr lang="ru-RU" dirty="0" smtClean="0"/>
              <a:t>                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2.  Кукольный муж  </a:t>
            </a:r>
            <a:r>
              <a:rPr lang="ru-RU" sz="3600" b="1" dirty="0" err="1" smtClean="0"/>
              <a:t>Барби</a:t>
            </a:r>
            <a:r>
              <a:rPr lang="ru-RU" sz="3600" b="1" dirty="0" smtClean="0"/>
              <a:t> + индийский духовный наставник =    </a:t>
            </a:r>
          </a:p>
          <a:p>
            <a:r>
              <a:rPr lang="ru-RU" sz="3600" b="1" dirty="0" smtClean="0"/>
              <a:t>     австралийское сумчатое</a:t>
            </a:r>
            <a:endParaRPr lang="ru-RU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3 Блюдо из крупы + прибор для измерения глубины воды с судна =    </a:t>
            </a:r>
          </a:p>
          <a:p>
            <a:r>
              <a:rPr lang="ru-RU" sz="4000" b="1" dirty="0" smtClean="0"/>
              <a:t>зубатый кит. </a:t>
            </a:r>
            <a:endParaRPr lang="ru-RU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b="1" dirty="0" smtClean="0"/>
              <a:t>4 Мгновение + переносная рация = путешествия животных.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5 Крупный приток Волги + 3,14 = родственник жирафа.</a:t>
            </a:r>
            <a:endParaRPr lang="ru-RU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Прибор для сушки волос + неизвестное в уравнении = мифологическая птица. 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Цели  мероприятия:</a:t>
            </a:r>
          </a:p>
          <a:p>
            <a:r>
              <a:rPr lang="ru-RU" dirty="0"/>
              <a:t>- привлечь внимание детей к проблеме потери растительного и  животного мира, проблеме загрязнения  мест  обитания растений и животных,</a:t>
            </a:r>
          </a:p>
          <a:p>
            <a:r>
              <a:rPr lang="ru-RU" dirty="0"/>
              <a:t>-  пересмотреть потребительскую позицию человека в отношениях с природой.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0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dirty="0"/>
              <a:t>Эпиграф: </a:t>
            </a:r>
            <a:endParaRPr lang="ru-RU" dirty="0" smtClean="0"/>
          </a:p>
          <a:p>
            <a:pPr lvl="1"/>
            <a:r>
              <a:rPr lang="ru-RU" sz="3200" b="1" dirty="0" smtClean="0"/>
              <a:t>   «</a:t>
            </a:r>
            <a:r>
              <a:rPr lang="ru-RU" sz="3200" b="1" dirty="0"/>
              <a:t>Человечество без облагораживания его животными и растениями погибнет, оскудеет, </a:t>
            </a:r>
            <a:r>
              <a:rPr lang="ru-RU" sz="3200" b="1" dirty="0" smtClean="0"/>
              <a:t>   впадет </a:t>
            </a:r>
            <a:r>
              <a:rPr lang="ru-RU" sz="3200" b="1" dirty="0"/>
              <a:t>в злобу и отчаяние, как одинокий в одиночестве…»                                                                                  </a:t>
            </a:r>
            <a:r>
              <a:rPr lang="ru-RU" sz="3200" b="1" dirty="0" smtClean="0"/>
              <a:t> 					</a:t>
            </a:r>
            <a:r>
              <a:rPr lang="ru-RU" dirty="0" smtClean="0"/>
              <a:t>	А</a:t>
            </a:r>
            <a:r>
              <a:rPr lang="ru-RU" dirty="0"/>
              <a:t>. Платонов</a:t>
            </a:r>
          </a:p>
        </p:txBody>
      </p:sp>
    </p:spTree>
    <p:extLst>
      <p:ext uri="{BB962C8B-B14F-4D97-AF65-F5344CB8AC3E}">
        <p14:creationId xmlns:p14="http://schemas.microsoft.com/office/powerpoint/2010/main" val="400953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sz="4000" b="1" i="1" dirty="0" smtClean="0"/>
              <a:t>Конкурс 3 «Экологическая  </a:t>
            </a:r>
            <a:r>
              <a:rPr lang="ru-RU" sz="4000" b="1" i="1" dirty="0" err="1" smtClean="0"/>
              <a:t>АБВГДейка</a:t>
            </a:r>
            <a:r>
              <a:rPr lang="ru-RU" sz="4000" b="1" i="1" dirty="0" smtClean="0"/>
              <a:t>»</a:t>
            </a:r>
          </a:p>
          <a:p>
            <a:r>
              <a:rPr lang="ru-RU" sz="4000" b="1" i="1" dirty="0" smtClean="0"/>
              <a:t> За  одну  минуту 1 команда должна  вспомнить представителей  флоры, а 2 команда – представителей фауны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Конкурс  </a:t>
            </a:r>
            <a:r>
              <a:rPr lang="ru-RU" b="1" dirty="0" smtClean="0"/>
              <a:t> </a:t>
            </a:r>
            <a:r>
              <a:rPr lang="ru-RU" sz="3200" b="1" dirty="0" smtClean="0"/>
              <a:t>«Решаем экологические проблемы»</a:t>
            </a:r>
          </a:p>
          <a:p>
            <a:r>
              <a:rPr lang="ru-RU" sz="3200" b="1" dirty="0" smtClean="0"/>
              <a:t>Задача 1. Фермеры, выращивающие белокочанную капусту, обеспокоены увеличением численности капустной белянки. Возможны три варианта решения этой проблемы:</a:t>
            </a:r>
          </a:p>
          <a:p>
            <a:r>
              <a:rPr lang="ru-RU" sz="3200" b="1" dirty="0" smtClean="0"/>
              <a:t>1) Использование ядохимикатов.</a:t>
            </a:r>
          </a:p>
          <a:p>
            <a:r>
              <a:rPr lang="ru-RU" sz="3200" b="1" dirty="0" smtClean="0"/>
              <a:t>2) Приобретение </a:t>
            </a:r>
            <a:r>
              <a:rPr lang="ru-RU" sz="3200" b="1" dirty="0" err="1" smtClean="0"/>
              <a:t>белянкового</a:t>
            </a:r>
            <a:r>
              <a:rPr lang="ru-RU" sz="3200" b="1" dirty="0" smtClean="0"/>
              <a:t>  наездника.</a:t>
            </a:r>
          </a:p>
          <a:p>
            <a:r>
              <a:rPr lang="ru-RU" sz="3200" b="1" dirty="0" smtClean="0"/>
              <a:t>3) Механическое уничтожение кладки яиц на листьях капусты.</a:t>
            </a:r>
          </a:p>
          <a:p>
            <a:r>
              <a:rPr lang="ru-RU" sz="3200" b="1" dirty="0" smtClean="0"/>
              <a:t>Какое направление  предложите вы? Свое решение обоснуйте.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sz="3200" b="1" dirty="0" smtClean="0"/>
              <a:t>. Фермер знал, что биомасса </a:t>
            </a:r>
            <a:r>
              <a:rPr lang="ru-RU" sz="3200" b="1" dirty="0" err="1" smtClean="0"/>
              <a:t>консументов</a:t>
            </a:r>
            <a:r>
              <a:rPr lang="ru-RU" sz="3200" b="1" dirty="0" smtClean="0"/>
              <a:t> (животных) находится в прямой зависимости от биомассы водных растений. Чтобы стало больше рыбы, надо чтобы было много водных растений, а чтобы стало больше водных растений (продуцентов), надо в озеро добавлять минеральные удобрения (нитроаммофоску). Подтвердите или опровергните данное предположение.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Экологическая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b="1" dirty="0" smtClean="0"/>
              <a:t>Человек - часть живой природы Земли. Здоровье человека определяется не только состоянием окружающей среды, но и образом жизни, питанием. В магазинах нашего города довольно широкий выбор и разнообразный ассортимент молочных продуктов. В то же время частные лица в неустановленных местах реализуют молоко в полиэтиленовых бутылках, используемых вторично.</a:t>
            </a:r>
          </a:p>
          <a:p>
            <a:r>
              <a:rPr lang="ru-RU" b="1" u="sng" dirty="0" smtClean="0"/>
              <a:t>Задание:</a:t>
            </a:r>
            <a:r>
              <a:rPr lang="ru-RU" b="1" dirty="0" smtClean="0"/>
              <a:t> опишите кратко дальнейшее развитие экологической ситуации, ее возможные последствия влияния на здоровье человека и предложите пути ее решения.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Морской транспорт чрезвычайно загрязняет Мировой океан. Один британский эколог провел 1,5 месяца на судне, чтобы учесть количество мусора, выбрасываемого за борт. За этот срок команда из 46 человек отправила в море: пять тысяч консервных банок, 350 пластиковых бутылок, 320 бумажных пакетов, 5 жестяных бочек, множество полиэтиленовых пакетов и другого мусора. Рыбаки оставляют в море рыболовные синтетические сети.</a:t>
            </a:r>
          </a:p>
          <a:p>
            <a:r>
              <a:rPr lang="ru-RU" b="1" dirty="0" smtClean="0"/>
              <a:t>Задание: проанализируйте последствия загрязнения Мирового океана морским транспортом, предложите выход из данной экологической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капитанов</a:t>
            </a:r>
            <a:endParaRPr lang="ru-RU" dirty="0"/>
          </a:p>
        </p:txBody>
      </p:sp>
      <p:pic>
        <p:nvPicPr>
          <p:cNvPr id="2050" name="Picture 2" descr="C:\Users\Александр\Desktop\258994-Sep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9"/>
            <a:ext cx="8496944" cy="534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278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Экологическая ситуация</vt:lpstr>
      <vt:lpstr>Презентация PowerPoint</vt:lpstr>
      <vt:lpstr>Конкурс капитанов</vt:lpstr>
      <vt:lpstr>Презентация PowerPoint</vt:lpstr>
      <vt:lpstr>Биологическое сложение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Пользователь</cp:lastModifiedBy>
  <cp:revision>5</cp:revision>
  <dcterms:created xsi:type="dcterms:W3CDTF">2017-03-10T17:07:31Z</dcterms:created>
  <dcterms:modified xsi:type="dcterms:W3CDTF">2017-03-22T08:11:04Z</dcterms:modified>
</cp:coreProperties>
</file>