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9" r:id="rId22"/>
    <p:sldId id="295" r:id="rId23"/>
    <p:sldId id="294" r:id="rId24"/>
    <p:sldId id="292" r:id="rId25"/>
    <p:sldId id="287" r:id="rId26"/>
    <p:sldId id="288" r:id="rId27"/>
    <p:sldId id="300" r:id="rId28"/>
    <p:sldId id="296" r:id="rId29"/>
    <p:sldId id="286" r:id="rId30"/>
    <p:sldId id="301" r:id="rId31"/>
    <p:sldId id="312" r:id="rId32"/>
    <p:sldId id="313" r:id="rId33"/>
    <p:sldId id="315" r:id="rId34"/>
    <p:sldId id="314" r:id="rId35"/>
    <p:sldId id="316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7B03-6B5B-406D-9FD5-DE2ECBA8D7BA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6D33-5FA2-4ED6-85C5-1A63D75A5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 (2)\815024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340768"/>
            <a:ext cx="4896544" cy="273630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проведения классных часов в начальной школе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6093296"/>
            <a:ext cx="3600400" cy="6480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 Денисенко М.Е.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Новая папка\IMG_0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9246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Новая папка\IMG_00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996683" cy="46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Новая папка\IMG_0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9246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Новая папка\IMG_0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692467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6956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956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956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956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вкусное слово – сладости!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(дискуссия)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Новая папка (2)\VtiQBESMiqM.jpg"/>
          <p:cNvPicPr>
            <a:picLocks noChangeAspect="1" noChangeArrowheads="1"/>
          </p:cNvPicPr>
          <p:nvPr/>
        </p:nvPicPr>
        <p:blipFill>
          <a:blip r:embed="rId3" cstate="print"/>
          <a:srcRect l="-5414" t="18661" r="10661" b="16366"/>
          <a:stretch>
            <a:fillRect/>
          </a:stretch>
        </p:blipFill>
        <p:spPr bwMode="auto">
          <a:xfrm>
            <a:off x="1691680" y="2204864"/>
            <a:ext cx="50405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Новая папка (2)\SMDnrLial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5301208"/>
          </a:xfrm>
          <a:prstGeom prst="rect">
            <a:avLst/>
          </a:prstGeom>
          <a:noFill/>
        </p:spPr>
      </p:pic>
      <p:pic>
        <p:nvPicPr>
          <p:cNvPr id="11267" name="Picture 3" descr="E:\Новая папка (2)\jOw_z3K5G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64400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5904656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 милосердия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(беседа)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Новая папка (2)\wD0B_igPwkI.jpg"/>
          <p:cNvPicPr>
            <a:picLocks noChangeAspect="1" noChangeArrowheads="1"/>
          </p:cNvPicPr>
          <p:nvPr/>
        </p:nvPicPr>
        <p:blipFill>
          <a:blip r:embed="rId3" cstate="print"/>
          <a:srcRect l="-5376" t="11462" b="30765"/>
          <a:stretch>
            <a:fillRect/>
          </a:stretch>
        </p:blipFill>
        <p:spPr bwMode="auto">
          <a:xfrm>
            <a:off x="0" y="2285992"/>
            <a:ext cx="875041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Новая папка (2)\NrNz26YDn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35292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28736"/>
            <a:ext cx="5472608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Гостеприимный хозяин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беседа-размышления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Новая папка (2)\26168_8e07280909f49081d0141f72d7c4c769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8215370" cy="444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00174"/>
            <a:ext cx="547260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Гостеприимный хозяин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беседа-размышления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Новая папка (2)\img4.jpg"/>
          <p:cNvPicPr>
            <a:picLocks noChangeAspect="1" noChangeArrowheads="1"/>
          </p:cNvPicPr>
          <p:nvPr/>
        </p:nvPicPr>
        <p:blipFill>
          <a:blip r:embed="rId3"/>
          <a:srcRect t="7812" b="12500"/>
          <a:stretch>
            <a:fillRect/>
          </a:stretch>
        </p:blipFill>
        <p:spPr bwMode="auto">
          <a:xfrm>
            <a:off x="500034" y="2332258"/>
            <a:ext cx="7572428" cy="4525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57298"/>
            <a:ext cx="6310484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Гостеприимство в сказках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Новая папка (2)\konspiekt-uroka-gostiepriimstvo-kak-traditsiia-naroda_12.png"/>
          <p:cNvPicPr>
            <a:picLocks noChangeAspect="1" noChangeArrowheads="1"/>
          </p:cNvPicPr>
          <p:nvPr/>
        </p:nvPicPr>
        <p:blipFill>
          <a:blip r:embed="rId3"/>
          <a:srcRect t="6250" b="8333"/>
          <a:stretch>
            <a:fillRect/>
          </a:stretch>
        </p:blipFill>
        <p:spPr bwMode="auto">
          <a:xfrm>
            <a:off x="285720" y="2143116"/>
            <a:ext cx="8599241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5472608" cy="792088"/>
          </a:xfrm>
        </p:spPr>
        <p:txBody>
          <a:bodyPr>
            <a:normAutofit/>
          </a:bodyPr>
          <a:lstStyle/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 (2)\konspiekt-uroka-gostiepriimstvo-kak-traditsiia-naroda_11.png"/>
          <p:cNvPicPr>
            <a:picLocks noChangeAspect="1" noChangeArrowheads="1"/>
          </p:cNvPicPr>
          <p:nvPr/>
        </p:nvPicPr>
        <p:blipFill>
          <a:blip r:embed="rId3"/>
          <a:srcRect t="5833" b="4583"/>
          <a:stretch>
            <a:fillRect/>
          </a:stretch>
        </p:blipFill>
        <p:spPr bwMode="auto">
          <a:xfrm>
            <a:off x="0" y="1571613"/>
            <a:ext cx="9144000" cy="530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Новая папка (2)\konspiekt-uroka-gostiepriimstvo-kak-traditsiia-naroda_10.png"/>
          <p:cNvPicPr>
            <a:picLocks noChangeAspect="1" noChangeArrowheads="1"/>
          </p:cNvPicPr>
          <p:nvPr/>
        </p:nvPicPr>
        <p:blipFill>
          <a:blip r:embed="rId3"/>
          <a:srcRect t="6250" b="4166"/>
          <a:stretch>
            <a:fillRect/>
          </a:stretch>
        </p:blipFill>
        <p:spPr bwMode="auto">
          <a:xfrm>
            <a:off x="0" y="1587869"/>
            <a:ext cx="9144000" cy="527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19256" cy="11430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Берегите хлеба каждую крупицу!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(пресс- конференция)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357431"/>
            <a:ext cx="9144000" cy="450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19256" cy="114300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ЗАПОМНИТЕ И СКАЖИТЕ ВСЕМ!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51836"/>
            <a:ext cx="8715404" cy="380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Хлеб наш берегите!</a:t>
            </a:r>
          </a:p>
          <a:p>
            <a:pPr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Хлебом не сорите!</a:t>
            </a:r>
          </a:p>
          <a:p>
            <a:pPr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Хлеб наш уважайте!</a:t>
            </a:r>
          </a:p>
          <a:p>
            <a:pPr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хлебом не играйте!</a:t>
            </a:r>
          </a:p>
          <a:p>
            <a:pPr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Хлеб разбрасывать нельзя!</a:t>
            </a:r>
          </a:p>
          <a:p>
            <a:pPr>
              <a:buFont typeface="Arial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Берегите хлеб, друзья!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r="10718"/>
          <a:stretch>
            <a:fillRect/>
          </a:stretch>
        </p:blipFill>
        <p:spPr bwMode="auto">
          <a:xfrm>
            <a:off x="6486109" y="3786190"/>
            <a:ext cx="265789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19256" cy="114300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Хлеб – всему голова.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Берегите хлеба каждую крупицу!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01107_xleb_baton_kunzhut_meshok_muka_zerno_pshenica_kolo_1680x1050-An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2928934"/>
            <a:ext cx="741680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7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Настроение.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(практикум)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images/58(1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828677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628800"/>
            <a:ext cx="5112568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экология?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(викторина)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Новая папка (2)\e_h9n9KRIT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08372"/>
            <a:ext cx="4283968" cy="3649627"/>
          </a:xfrm>
          <a:prstGeom prst="rect">
            <a:avLst/>
          </a:prstGeom>
          <a:noFill/>
        </p:spPr>
      </p:pic>
      <p:pic>
        <p:nvPicPr>
          <p:cNvPr id="2052" name="Picture 4" descr="E:\Новая папка (2)\sjZgHissj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2976"/>
            <a:ext cx="476402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людей бывает разное настроение, от которого зависит выражение лица. Глядя на лицо, можно сказать, что чувствует человек.</a:t>
            </a:r>
          </a:p>
        </p:txBody>
      </p:sp>
      <p:pic>
        <p:nvPicPr>
          <p:cNvPr id="348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</p:spPr>
      </p:pic>
      <p:pic>
        <p:nvPicPr>
          <p:cNvPr id="34821" name="Picture 5" descr="000803_1064_4238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4419600" cy="2913063"/>
          </a:xfrm>
          <a:prstGeom prst="rect">
            <a:avLst/>
          </a:prstGeom>
          <a:noFill/>
        </p:spPr>
      </p:pic>
      <p:pic>
        <p:nvPicPr>
          <p:cNvPr id="34822" name="Picture 6" descr="000803_1064_6011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800"/>
            <a:ext cx="3921125" cy="4133850"/>
          </a:xfrm>
          <a:prstGeom prst="rect">
            <a:avLst/>
          </a:prstGeom>
          <a:noFill/>
        </p:spPr>
      </p:pic>
      <p:pic>
        <p:nvPicPr>
          <p:cNvPr id="34823" name="Picture 7" descr="000803_1054_6855_vuv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00200"/>
            <a:ext cx="2217738" cy="2255838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-100013"/>
            <a:ext cx="7199313" cy="1139826"/>
          </a:xfrm>
        </p:spPr>
        <p:txBody>
          <a:bodyPr/>
          <a:lstStyle/>
          <a:p>
            <a:r>
              <a:rPr lang="ru-RU" sz="5700" b="1" dirty="0">
                <a:latin typeface="Times New Roman" pitchFamily="18" charset="0"/>
                <a:cs typeface="Times New Roman" pitchFamily="18" charset="0"/>
              </a:rPr>
              <a:t>Хорошее настроение.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2736850"/>
          </a:xfrm>
        </p:spPr>
        <p:txBody>
          <a:bodyPr/>
          <a:lstStyle/>
          <a:p>
            <a:pPr marL="1249363" indent="-1249363" algn="just">
              <a:buFontTx/>
              <a:buNone/>
            </a:pP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Познакомились с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правилами  </a:t>
            </a:r>
          </a:p>
          <a:p>
            <a:pPr marL="1249363" indent="-1249363" algn="just">
              <a:buFontTx/>
              <a:buNone/>
            </a:pP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поддержания хорошего настроения</a:t>
            </a:r>
          </a:p>
          <a:p>
            <a:pPr marL="1249363" indent="-1249363" algn="r">
              <a:buFontTx/>
              <a:buNone/>
            </a:pPr>
            <a:r>
              <a:rPr lang="ru-RU" i="1" dirty="0">
                <a:solidFill>
                  <a:schemeClr val="bg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59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141663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997200"/>
            <a:ext cx="24495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24495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Секреты хорошего настроения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024842" cy="378621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A50021"/>
                </a:solidFill>
              </a:rPr>
              <a:t>*Говорить добрые слова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A50021"/>
                </a:solidFill>
              </a:rPr>
              <a:t>*Делать больше добрых дел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A50021"/>
                </a:solidFill>
              </a:rPr>
              <a:t>* Заниматься любимым делом 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A50021"/>
                </a:solidFill>
              </a:rPr>
              <a:t>* Никогда не расставаться с улыбкой!</a:t>
            </a: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798" y="4632537"/>
            <a:ext cx="22463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003232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«Ты не один!»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Новая папка (2)\TbNQDxems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5256499" cy="3672408"/>
          </a:xfrm>
          <a:prstGeom prst="rect">
            <a:avLst/>
          </a:prstGeom>
          <a:noFill/>
        </p:spPr>
      </p:pic>
      <p:pic>
        <p:nvPicPr>
          <p:cNvPr id="3075" name="Picture 3" descr="E:\Новая папка (2)\towdOV7tJ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5472608" cy="3646981"/>
          </a:xfrm>
          <a:prstGeom prst="rect">
            <a:avLst/>
          </a:prstGeom>
          <a:noFill/>
        </p:spPr>
      </p:pic>
      <p:pic>
        <p:nvPicPr>
          <p:cNvPr id="3076" name="Picture 4" descr="E:\Новая папка (2)\mItR5xFu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92896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7829576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«Мы выбираем жизнь!»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(дискуссия)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Новая папка (2)\Skn0qkIcv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357430"/>
            <a:ext cx="6286544" cy="4354274"/>
          </a:xfrm>
          <a:prstGeom prst="rect">
            <a:avLst/>
          </a:prstGeom>
          <a:noFill/>
        </p:spPr>
      </p:pic>
      <p:pic>
        <p:nvPicPr>
          <p:cNvPr id="5124" name="Picture 4" descr="E:\Новая папка (2)\8orjMNImL7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4766"/>
            <a:ext cx="5365508" cy="4533234"/>
          </a:xfrm>
          <a:prstGeom prst="rect">
            <a:avLst/>
          </a:prstGeom>
          <a:noFill/>
        </p:spPr>
      </p:pic>
      <p:pic>
        <p:nvPicPr>
          <p:cNvPr id="5123" name="Picture 3" descr="E:\Новая папка (2)\r4VDvuIkc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0368" y="2357430"/>
            <a:ext cx="5843632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Знатоки ПДД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(викторина)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Новая папка (2)\VZ7eEMEub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14554"/>
            <a:ext cx="5606934" cy="4643446"/>
          </a:xfrm>
          <a:prstGeom prst="rect">
            <a:avLst/>
          </a:prstGeom>
          <a:noFill/>
        </p:spPr>
      </p:pic>
      <p:pic>
        <p:nvPicPr>
          <p:cNvPr id="4099" name="Picture 3" descr="E:\Новая папка (2)\eWO59BNOQ3Q.jpg"/>
          <p:cNvPicPr>
            <a:picLocks noChangeAspect="1" noChangeArrowheads="1"/>
          </p:cNvPicPr>
          <p:nvPr/>
        </p:nvPicPr>
        <p:blipFill>
          <a:blip r:embed="rId4" cstate="print"/>
          <a:srcRect l="5200" t="27757" r="20810"/>
          <a:stretch>
            <a:fillRect/>
          </a:stretch>
        </p:blipFill>
        <p:spPr bwMode="auto">
          <a:xfrm>
            <a:off x="1643042" y="2357430"/>
            <a:ext cx="5240624" cy="4500570"/>
          </a:xfrm>
          <a:prstGeom prst="rect">
            <a:avLst/>
          </a:prstGeom>
          <a:noFill/>
        </p:spPr>
      </p:pic>
      <p:pic>
        <p:nvPicPr>
          <p:cNvPr id="4100" name="Picture 4" descr="E:\Новая папка (2)\cdUedUCIQ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71744"/>
            <a:ext cx="607526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 (2)\81088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59" y="0"/>
            <a:ext cx="9157759" cy="6868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29000"/>
            <a:ext cx="7139136" cy="259228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571184" cy="9361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День памяти А.С.Пушкина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(беседа, викторина)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E:\Новая папка (2)\cXI27Bur4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572000" cy="4005064"/>
          </a:xfrm>
          <a:prstGeom prst="rect">
            <a:avLst/>
          </a:prstGeom>
          <a:noFill/>
        </p:spPr>
      </p:pic>
      <p:pic>
        <p:nvPicPr>
          <p:cNvPr id="3077" name="Picture 5" descr="E:\Новая папка (2)\dv3YjNUxv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4512501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 мужества: «Горячее сердце»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(дискуссия)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Новая папка (2)\14xJ-h3jnIA.jpg"/>
          <p:cNvPicPr>
            <a:picLocks noChangeAspect="1" noChangeArrowheads="1"/>
          </p:cNvPicPr>
          <p:nvPr/>
        </p:nvPicPr>
        <p:blipFill>
          <a:blip r:embed="rId3" cstate="print"/>
          <a:srcRect l="16138" t="25599" r="11413" b="9701"/>
          <a:stretch>
            <a:fillRect/>
          </a:stretch>
        </p:blipFill>
        <p:spPr bwMode="auto">
          <a:xfrm>
            <a:off x="1187624" y="2420888"/>
            <a:ext cx="6624736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Новая папка (2)\4iK9gAow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693243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E:\Новая папка (2)\dkTopD1bvQ8.jpg"/>
          <p:cNvPicPr>
            <a:picLocks noChangeAspect="1" noChangeArrowheads="1"/>
          </p:cNvPicPr>
          <p:nvPr/>
        </p:nvPicPr>
        <p:blipFill>
          <a:blip r:embed="rId3" cstate="print"/>
          <a:srcRect l="12600" t="11550" r="11801" b="16001"/>
          <a:stretch>
            <a:fillRect/>
          </a:stretch>
        </p:blipFill>
        <p:spPr bwMode="auto">
          <a:xfrm>
            <a:off x="1115616" y="1772816"/>
            <a:ext cx="69127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E:\Новая папка (2)\AhUjirNQh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776864" cy="491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2)\matematika_carica_nau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6264696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«Турнир вежливости»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(турнир)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Новая папка\IMG_0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60963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159</Words>
  <Application>Microsoft Office PowerPoint</Application>
  <PresentationFormat>Экран (4:3)</PresentationFormat>
  <Paragraphs>37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Формы проведения классных часов в начальной школе</vt:lpstr>
      <vt:lpstr>Урок милосердия (беседа)</vt:lpstr>
      <vt:lpstr>Что такое экология? (викторина)</vt:lpstr>
      <vt:lpstr>День памяти А.С.Пушкина (беседа, викторина)</vt:lpstr>
      <vt:lpstr>Урок мужества: «Горячее сердце» (дискуссия)</vt:lpstr>
      <vt:lpstr>Слайд 6</vt:lpstr>
      <vt:lpstr>Слайд 7</vt:lpstr>
      <vt:lpstr>Слайд 8</vt:lpstr>
      <vt:lpstr>«Турнир вежливости» (турнир)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Это вкусное слово – сладости! (дискуссия)</vt:lpstr>
      <vt:lpstr>Слайд 19</vt:lpstr>
      <vt:lpstr>Слайд 20</vt:lpstr>
      <vt:lpstr>Гостеприимный хозяин (беседа-размышления)</vt:lpstr>
      <vt:lpstr>Гостеприимный хозяин (беседа-размышления)</vt:lpstr>
      <vt:lpstr>Гостеприимство в сказках </vt:lpstr>
      <vt:lpstr>Слайд 24</vt:lpstr>
      <vt:lpstr>Слайд 25</vt:lpstr>
      <vt:lpstr>Берегите хлеба каждую крупицу! (пресс- конференция) </vt:lpstr>
      <vt:lpstr> </vt:lpstr>
      <vt:lpstr> </vt:lpstr>
      <vt:lpstr>Настроение. (практикум)</vt:lpstr>
      <vt:lpstr>У людей бывает разное настроение, от которого зависит выражение лица. Глядя на лицо, можно сказать, что чувствует человек.</vt:lpstr>
      <vt:lpstr>Хорошее настроение.</vt:lpstr>
      <vt:lpstr>Секреты хорошего настроения</vt:lpstr>
      <vt:lpstr>4 класс Акция «Ты не один!»</vt:lpstr>
      <vt:lpstr>«Мы выбираем жизнь!» (дискуссия)</vt:lpstr>
      <vt:lpstr>Знатоки ПДД (викторина)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проведения классных часов в начальной школе</dc:title>
  <dc:creator>school</dc:creator>
  <cp:lastModifiedBy>User</cp:lastModifiedBy>
  <cp:revision>29</cp:revision>
  <dcterms:created xsi:type="dcterms:W3CDTF">2017-02-08T07:21:20Z</dcterms:created>
  <dcterms:modified xsi:type="dcterms:W3CDTF">2017-03-30T15:18:48Z</dcterms:modified>
</cp:coreProperties>
</file>