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AB7E-3600-4078-A9F5-7518198098BE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D7DE-0F32-47D0-B318-B02F1D88B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1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Иван Андреевич Крылов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517232"/>
            <a:ext cx="5040560" cy="720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Денисенко М.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Крылов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667500" cy="4735836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крылов портр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59660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5112568" cy="432048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И.А.Крылов родился </a:t>
            </a:r>
            <a:b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 февраля 1769 года </a:t>
            </a:r>
            <a:b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Москве в семье отставного офицера.</a:t>
            </a:r>
            <a:b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детстве Крылов по бедности не получил должного образования, но читал и говорил на 5 иностранных языках.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62785113_289689281_to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3035300" cy="432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60649"/>
            <a:ext cx="4608512" cy="52565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всего известен в русской литературе как создатель большого числа басен. Служил в армии, был домашним учителем, затем работал в Публичной библиотеке в Санкт-Петербурге. В молодости Крылов был известен прежде всего как писатель-сатирик, издатель сатирического журнала.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://panevin.ru/uploads/calendar/otprazdnovan_yubiley_krilova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3567112" cy="532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0649"/>
            <a:ext cx="4320480" cy="43924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Крылов написал более 200 басен, они вышли в свет в девяти частях и переиздавались очень большими по тем временам тиражами.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4d71bef90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830638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60649"/>
            <a:ext cx="4860032" cy="47525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Петербурге в Летнем саду, поодаль от центральных аллей, на небольшой четырехугольной площадке, окруженной со всех сторон кустарником, стоит памятник. Бронзовый Иван Андреевич Крылов сидит в кресле, глубоко задумавшись о чем-то, а у ног его теснятся бронзовые звери – это герои его басен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kril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773488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4726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В конце жизни Крылов был обласкан властью. Имел чин статского советника, шеститысячный пансион.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Крылов умер от двухстороннего воспаления лёгких.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Похороны были пышными. Граф Орлов — второй человек в государстве — отстранил одного из студентов и сам нёс гроб.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&amp;Fcy;&amp;acy;&amp;jcy;&amp;lcy;:Krylov Grave S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76672"/>
            <a:ext cx="4536504" cy="604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422704" cy="561662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басня?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Басня (по С. И. Ожегову) – краткое иносказательное, нравоучительное стихотворение, рассказ.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Басня (по В. И. Далю) – вымышленное происшествие, выдумка, рассказ для прикрасы, ради красного ( барского ) словца; иносказательное, поучительное повествование, побаска, побасенка, притча, где принято выводить животных и даже вещи словесными.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басни кры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710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0065" cy="719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Иван Андреевич Крылов</vt:lpstr>
      <vt:lpstr>Крылов Иван Андреевич</vt:lpstr>
      <vt:lpstr>И.А.Крылов родился  13 февраля 1769 года   в Москве в семье отставного офицера.  В детстве Крылов по бедности не получил должного образования, но читал и говорил на 5 иностранных языках.</vt:lpstr>
      <vt:lpstr>Прежде всего известен в русской литературе как создатель большого числа басен. Служил в армии, был домашним учителем, затем работал в Публичной библиотеке в Санкт-Петербурге. В молодости Крылов был известен прежде всего как писатель-сатирик, издатель сатирического журнала.</vt:lpstr>
      <vt:lpstr>Крылов написал более 200 басен, они вышли в свет в девяти частях и переиздавались очень большими по тем временам тиражами.</vt:lpstr>
      <vt:lpstr>В Петербурге в Летнем саду, поодаль от центральных аллей, на небольшой четырехугольной площадке, окруженной со всех сторон кустарником, стоит памятник. Бронзовый Иван Андреевич Крылов сидит в кресле, глубоко задумавшись о чем-то, а у ног его теснятся бронзовые звери – это герои его басен</vt:lpstr>
      <vt:lpstr>В конце жизни Крылов был обласкан властью. Имел чин статского советника, шеститысячный пансион. Крылов умер от двухстороннего воспаления лёгких. Похороны были пышными. Граф Орлов — второй человек в государстве — отстранил одного из студентов и сам нёс гроб. </vt:lpstr>
      <vt:lpstr>Что такое басня?  Басня (по С. И. Ожегову) – краткое иносказательное, нравоучительное стихотворение, рассказ.  Басня (по В. И. Далю) – вымышленное происшествие, выдумка, рассказ для прикрасы, ради красного ( барского ) словца; иносказательное, поучительное повествование, побаска, побасенка, притча, где принято выводить животных и даже вещи словесными.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</dc:title>
  <dc:creator>user</dc:creator>
  <cp:lastModifiedBy>User</cp:lastModifiedBy>
  <cp:revision>8</cp:revision>
  <dcterms:created xsi:type="dcterms:W3CDTF">2017-11-12T07:37:44Z</dcterms:created>
  <dcterms:modified xsi:type="dcterms:W3CDTF">2017-11-13T17:19:27Z</dcterms:modified>
</cp:coreProperties>
</file>