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3" r:id="rId7"/>
    <p:sldId id="266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7AB7E-3600-4078-A9F5-7518198098BE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1"/>
            <a:ext cx="7772400" cy="161161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Иван Андреевич Крылов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517232"/>
            <a:ext cx="5040560" cy="7200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М. 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667500" cy="4735836"/>
          </a:xfrm>
          <a:prstGeom prst="rect">
            <a:avLst/>
          </a:prstGeom>
          <a:noFill/>
        </p:spPr>
      </p:pic>
      <p:pic>
        <p:nvPicPr>
          <p:cNvPr id="4102" name="Picture 6" descr="Картинки по запросу крылов портре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0"/>
            <a:ext cx="596606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548680"/>
            <a:ext cx="5112568" cy="4320480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И.А.Крылов родился </a:t>
            </a:r>
            <a:b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 февраля 1769 года </a:t>
            </a:r>
            <a:b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Москве в семье отставного офицера.</a:t>
            </a:r>
            <a:b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детстве Крылов по бедности не получил должного образования, но читал и говорил на 5 иностранных языках.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5" descr="62785113_289689281_tonn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32656"/>
            <a:ext cx="3035300" cy="432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260649"/>
            <a:ext cx="4608512" cy="525658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Прежде всего известен в русской литературе как создатель большого числа басен. Служил в армии, был домашним учителем, затем работал в Публичной библиотеке в Санкт-Петербурге. В молодости Крылов был известен прежде всего как писатель-сатирик, издатель сатирического журнала.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http://panevin.ru/uploads/calendar/otprazdnovan_yubiley_krilova_1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3567112" cy="5329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260649"/>
            <a:ext cx="4320480" cy="439248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Крылов написал более 200 басен, они вышли в свет в девяти частях и переиздавались очень большими по тем временам тиражами.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4d71bef900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3830638" cy="5184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260649"/>
            <a:ext cx="4860032" cy="4752527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 Петербурге в Летнем саду, поодаль от центральных аллей, на небольшой четырехугольной площадке, окруженной со всех сторон кустарником, стоит памятник. Бронзовый Иван Андреевич Крылов сидит в кресле, глубоко задумавшись о чем-то, а у ног его теснятся бронзовые звери – это герои его басен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1" descr="krilo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3773488" cy="5040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547260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В конце жизни Крылов был обласкан властью. Имел чин статского советника, шеститысячный пансион.</a:t>
            </a:r>
            <a:br>
              <a:rPr lang="ru-RU" sz="3200" b="1" dirty="0" smtClean="0">
                <a:solidFill>
                  <a:srgbClr val="800000"/>
                </a:solidFill>
              </a:rPr>
            </a:br>
            <a:r>
              <a:rPr lang="ru-RU" sz="3200" b="1" dirty="0" smtClean="0">
                <a:solidFill>
                  <a:srgbClr val="800000"/>
                </a:solidFill>
              </a:rPr>
              <a:t>Крылов умер от двухстороннего воспаления лёгких.</a:t>
            </a:r>
            <a:br>
              <a:rPr lang="ru-RU" sz="3200" b="1" dirty="0" smtClean="0">
                <a:solidFill>
                  <a:srgbClr val="800000"/>
                </a:solidFill>
              </a:rPr>
            </a:br>
            <a:r>
              <a:rPr lang="ru-RU" sz="3200" b="1" dirty="0" smtClean="0">
                <a:solidFill>
                  <a:srgbClr val="800000"/>
                </a:solidFill>
              </a:rPr>
              <a:t>Похороны были пышными. Граф Орлов — второй человек в государстве — отстранил одного из студентов и сам нёс гроб.</a:t>
            </a:r>
            <a:br>
              <a:rPr lang="ru-RU" sz="3200" b="1" dirty="0" smtClean="0">
                <a:solidFill>
                  <a:srgbClr val="800000"/>
                </a:solidFill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&amp;Fcy;&amp;acy;&amp;jcy;&amp;lcy;:Krylov Grave Summ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476672"/>
            <a:ext cx="4536504" cy="6047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8422704" cy="561662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такое басня?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Басня (по С. И. Ожегову) – краткое иносказательное, нравоучительное стихотворение, рассказ.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Басня (по В. И. Далю) – вымышленное происшествие, выдумка, рассказ для прикрасы, ради красного ( барского ) словца; иносказательное, поучительное повествование, побаска, побасенка, притча, где принято выводить животных и даже вещи словесными.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Картинки по запросу басни крыл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98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7101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80065" cy="7199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150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Иван Андреевич Крылов</vt:lpstr>
      <vt:lpstr>Крылов Иван Андреевич</vt:lpstr>
      <vt:lpstr>И.А.Крылов родился  13 февраля 1769 года   в Москве в семье отставного офицера.  В детстве Крылов по бедности не получил должного образования, но читал и говорил на 5 иностранных языках.</vt:lpstr>
      <vt:lpstr>Прежде всего известен в русской литературе как создатель большого числа басен. Служил в армии, был домашним учителем, затем работал в Публичной библиотеке в Санкт-Петербурге. В молодости Крылов был известен прежде всего как писатель-сатирик, издатель сатирического журнала.</vt:lpstr>
      <vt:lpstr>Крылов написал более 200 басен, они вышли в свет в девяти частях и переиздавались очень большими по тем временам тиражами.</vt:lpstr>
      <vt:lpstr>В Петербурге в Летнем саду, поодаль от центральных аллей, на небольшой четырехугольной площадке, окруженной со всех сторон кустарником, стоит памятник. Бронзовый Иван Андреевич Крылов сидит в кресле, глубоко задумавшись о чем-то, а у ног его теснятся бронзовые звери – это герои его басен</vt:lpstr>
      <vt:lpstr>В конце жизни Крылов был обласкан властью. Имел чин статского советника, шеститысячный пансион. Крылов умер от двухстороннего воспаления лёгких. Похороны были пышными. Граф Орлов — второй человек в государстве — отстранил одного из студентов и сам нёс гроб. </vt:lpstr>
      <vt:lpstr>Что такое басня?  Басня (по С. И. Ожегову) – краткое иносказательное, нравоучительное стихотворение, рассказ.  Басня (по В. И. Далю) – вымышленное происшествие, выдумка, рассказ для прикрасы, ради красного ( барского ) словца; иносказательное, поучительное повествование, побаска, побасенка, притча, где принято выводить животных и даже вещи словесными.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Андреевич Крылов</dc:title>
  <dc:creator>user</dc:creator>
  <cp:lastModifiedBy>User</cp:lastModifiedBy>
  <cp:revision>8</cp:revision>
  <dcterms:created xsi:type="dcterms:W3CDTF">2017-11-12T07:37:44Z</dcterms:created>
  <dcterms:modified xsi:type="dcterms:W3CDTF">2017-11-13T17:19:27Z</dcterms:modified>
</cp:coreProperties>
</file>