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  <p:sldId id="259" r:id="rId3"/>
    <p:sldId id="286" r:id="rId4"/>
    <p:sldId id="261" r:id="rId5"/>
    <p:sldId id="271" r:id="rId6"/>
    <p:sldId id="262" r:id="rId7"/>
    <p:sldId id="272" r:id="rId8"/>
    <p:sldId id="263" r:id="rId9"/>
    <p:sldId id="273" r:id="rId10"/>
    <p:sldId id="264" r:id="rId11"/>
    <p:sldId id="274" r:id="rId12"/>
    <p:sldId id="265" r:id="rId13"/>
    <p:sldId id="285" r:id="rId14"/>
    <p:sldId id="266" r:id="rId15"/>
    <p:sldId id="278" r:id="rId16"/>
    <p:sldId id="279" r:id="rId17"/>
    <p:sldId id="276" r:id="rId18"/>
    <p:sldId id="280" r:id="rId19"/>
    <p:sldId id="281" r:id="rId20"/>
    <p:sldId id="282" r:id="rId21"/>
    <p:sldId id="283" r:id="rId22"/>
    <p:sldId id="284" r:id="rId23"/>
    <p:sldId id="267" r:id="rId24"/>
    <p:sldId id="268" r:id="rId25"/>
    <p:sldId id="277" r:id="rId26"/>
    <p:sldId id="269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18.03.2019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ru-RU" b="1" u="sng" dirty="0" smtClean="0"/>
              <a:t/>
            </a:r>
            <a:br>
              <a:rPr lang="ru-RU" b="1" u="sng" dirty="0" smtClean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u="sng" dirty="0" smtClean="0"/>
              <a:t/>
            </a:r>
            <a:br>
              <a:rPr lang="ru-RU" u="sng" dirty="0" smtClean="0"/>
            </a:br>
            <a:r>
              <a:rPr lang="ru-RU" b="1" u="sng" dirty="0" smtClean="0"/>
              <a:t>Игра  «</a:t>
            </a:r>
            <a:r>
              <a:rPr lang="ru-RU" b="1" u="sng" dirty="0" err="1" smtClean="0"/>
              <a:t>Брейн-ринг</a:t>
            </a:r>
            <a:r>
              <a:rPr lang="ru-RU" b="1" u="sng" dirty="0" smtClean="0"/>
              <a:t>»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b="1" dirty="0" smtClean="0">
                <a:solidFill>
                  <a:srgbClr val="00B050"/>
                </a:solidFill>
              </a:rPr>
              <a:t>в рамках «Недели русского языка и литературы»</a:t>
            </a:r>
            <a:r>
              <a:rPr lang="ru-RU" sz="4900" dirty="0" smtClean="0"/>
              <a:t/>
            </a:r>
            <a:br>
              <a:rPr lang="ru-RU" sz="4900" dirty="0" smtClean="0"/>
            </a:br>
            <a:r>
              <a:rPr lang="ru-RU" sz="49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u="sng" dirty="0" smtClean="0"/>
              <a:t>(для учащихся 9 классов)</a:t>
            </a:r>
            <a:endParaRPr lang="ru-RU" dirty="0"/>
          </a:p>
        </p:txBody>
      </p:sp>
      <p:pic>
        <p:nvPicPr>
          <p:cNvPr id="37892" name="Picture 4" descr="https://ds04.infourok.ru/uploads/ex/1051/001a3b88-1c1c95f7/hello_html_3c2f1c7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3707904" cy="549066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u="sng" dirty="0" smtClean="0"/>
              <a:t>Задание для команд</a:t>
            </a:r>
            <a:r>
              <a:rPr lang="ru-RU" dirty="0" smtClean="0"/>
              <a:t>: найдите фразеологизмы среди этих выражений и с 2-3 фразеологизмами придумайте предложения.: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Синие глаза, мозолить глаза, опустить глаза, карие глаза, с глазу на глаз, попасть в глаз, глаза слипаются, не поверить своим глазам, промыть глаза, глаза открылись, лечить глазам , глаза на мокром месте, глаза разгорелись, темные глаза, глаз подбит, глаз набит.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5.ОТВЕТЫ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u="sng" dirty="0" smtClean="0"/>
              <a:t>Задание для команд</a:t>
            </a:r>
            <a:r>
              <a:rPr lang="ru-RU" dirty="0" smtClean="0"/>
              <a:t>: найдите фразеологизмы среди этих выражений и с 2-3 фразеологизмами придумайте предложения.:</a:t>
            </a:r>
          </a:p>
          <a:p>
            <a:r>
              <a:rPr lang="ru-RU" dirty="0" smtClean="0"/>
              <a:t> </a:t>
            </a:r>
            <a:r>
              <a:rPr lang="ru-RU" b="1" i="1" dirty="0" smtClean="0"/>
              <a:t>Синие глаза, мозолить глаза, опустить глаза, карие глаза, с глазу на глаз, попасть в глаз, глаза слипаются, не поверить своим глазам, промыть глаза, глаза открылись, лечить глазам , глаза на мокром месте, глаза разгорелись, темные глаза, глаз подбит, глаз набит.</a:t>
            </a:r>
            <a:endParaRPr lang="ru-RU" dirty="0" smtClean="0"/>
          </a:p>
          <a:p>
            <a:r>
              <a:rPr lang="ru-RU" dirty="0" smtClean="0"/>
              <a:t>( </a:t>
            </a:r>
            <a:r>
              <a:rPr lang="ru-RU" u="sng" dirty="0" smtClean="0"/>
              <a:t>Ответы</a:t>
            </a:r>
            <a:r>
              <a:rPr lang="ru-RU" dirty="0" smtClean="0"/>
              <a:t>: мозолить глаза,  с глазу на глаз,  глаза слипаются, не поверить своим глазам,  глаза открылись, глаза на мокром месте, глаза разгорелись, глаз набит.)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u="sng" dirty="0" smtClean="0"/>
              <a:t>Задание для  команд</a:t>
            </a:r>
            <a:r>
              <a:rPr lang="ru-RU" dirty="0" smtClean="0"/>
              <a:t>:</a:t>
            </a:r>
          </a:p>
          <a:p>
            <a:pPr lvl="0"/>
            <a:r>
              <a:rPr lang="ru-RU" b="1" dirty="0" smtClean="0"/>
              <a:t>В каком примере оба слова имеют окончание –</a:t>
            </a:r>
            <a:r>
              <a:rPr lang="ru-RU" b="1" i="1" dirty="0" smtClean="0"/>
              <a:t>у?</a:t>
            </a:r>
            <a:endParaRPr lang="ru-RU" dirty="0" smtClean="0"/>
          </a:p>
          <a:p>
            <a:pPr lvl="0"/>
            <a:r>
              <a:rPr lang="ru-RU" dirty="0" smtClean="0"/>
              <a:t>Возьму потихоньку;</a:t>
            </a:r>
          </a:p>
          <a:p>
            <a:pPr lvl="0"/>
            <a:r>
              <a:rPr lang="ru-RU" dirty="0" smtClean="0"/>
              <a:t>красну девицу;</a:t>
            </a:r>
          </a:p>
          <a:p>
            <a:pPr lvl="0"/>
            <a:r>
              <a:rPr lang="ru-RU" dirty="0" smtClean="0"/>
              <a:t>скажу « мяу»;</a:t>
            </a:r>
          </a:p>
          <a:p>
            <a:pPr lvl="0"/>
            <a:r>
              <a:rPr lang="ru-RU" dirty="0" smtClean="0"/>
              <a:t>прыжку кенгуру;</a:t>
            </a:r>
          </a:p>
          <a:p>
            <a:pPr lvl="0"/>
            <a:r>
              <a:rPr lang="ru-RU" dirty="0" smtClean="0"/>
              <a:t>чуточку вздремну;</a:t>
            </a:r>
          </a:p>
          <a:p>
            <a:pPr lvl="0"/>
            <a:r>
              <a:rPr lang="ru-RU" dirty="0" smtClean="0"/>
              <a:t>глотну соку.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sz="4000" dirty="0" smtClean="0"/>
              <a:t>(в словосочетаниях</a:t>
            </a:r>
            <a:r>
              <a:rPr lang="ru-RU" sz="4000" i="1" dirty="0" smtClean="0"/>
              <a:t> красну девицу, глотну соку </a:t>
            </a:r>
            <a:r>
              <a:rPr lang="ru-RU" sz="4000" dirty="0" smtClean="0"/>
              <a:t>оба слова имеют окончание – у. Слова </a:t>
            </a:r>
            <a:r>
              <a:rPr lang="ru-RU" sz="4000" i="1" dirty="0" smtClean="0"/>
              <a:t>потихоньку, мяу, кенгуру, чуточку </a:t>
            </a:r>
            <a:r>
              <a:rPr lang="ru-RU" sz="4000" dirty="0" smtClean="0"/>
              <a:t> неизменяемые)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Задание №7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714488"/>
            <a:ext cx="8229600" cy="489661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В парке ребята покрасили несколько скамеек. Чтобы отдыхающие не вымазались, надо было установить таблички с предупреждением. Леночка с энтузиазмом взялась за эту работу. Она придумала несколько вариантов надписей, но вдруг растерялась: сколько букв </a:t>
            </a:r>
            <a:r>
              <a:rPr lang="ru-RU" sz="2800" b="1" i="1" dirty="0" smtClean="0">
                <a:solidFill>
                  <a:srgbClr val="C00000"/>
                </a:solidFill>
                <a:latin typeface="Bookman Old Style" pitchFamily="18" charset="0"/>
              </a:rPr>
              <a:t>Н</a:t>
            </a:r>
            <a:r>
              <a:rPr lang="ru-RU" sz="2800" b="1" dirty="0" smtClean="0">
                <a:solidFill>
                  <a:srgbClr val="C00000"/>
                </a:solidFill>
                <a:latin typeface="Bookman Old Style" pitchFamily="18" charset="0"/>
              </a:rPr>
              <a:t> пишется в этих словах? Помогите Лене справиться с этой орфографической задачей.</a:t>
            </a:r>
            <a:endParaRPr lang="ru-RU" sz="28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endParaRPr lang="ru-RU" sz="1400" dirty="0" smtClean="0"/>
          </a:p>
          <a:p>
            <a:endParaRPr lang="ru-RU" sz="14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err="1" smtClean="0"/>
              <a:t>Краше__ые</a:t>
            </a:r>
            <a:r>
              <a:rPr lang="ru-RU" dirty="0" smtClean="0"/>
              <a:t> скамейки;</a:t>
            </a:r>
          </a:p>
          <a:p>
            <a:pPr lvl="0"/>
            <a:r>
              <a:rPr lang="ru-RU" dirty="0" err="1" smtClean="0"/>
              <a:t>Некраше__ые</a:t>
            </a:r>
            <a:r>
              <a:rPr lang="ru-RU" dirty="0" smtClean="0"/>
              <a:t> скамейки;</a:t>
            </a:r>
          </a:p>
          <a:p>
            <a:pPr lvl="0"/>
            <a:r>
              <a:rPr lang="ru-RU" dirty="0" err="1" smtClean="0"/>
              <a:t>Покраше__ые</a:t>
            </a:r>
            <a:r>
              <a:rPr lang="ru-RU" dirty="0" smtClean="0"/>
              <a:t> скамейки;</a:t>
            </a:r>
          </a:p>
          <a:p>
            <a:pPr lvl="0"/>
            <a:r>
              <a:rPr lang="ru-RU" dirty="0" smtClean="0"/>
              <a:t>Недавно </a:t>
            </a:r>
            <a:r>
              <a:rPr lang="ru-RU" dirty="0" err="1" smtClean="0"/>
              <a:t>краше__ые</a:t>
            </a:r>
            <a:r>
              <a:rPr lang="ru-RU" dirty="0" smtClean="0"/>
              <a:t> скамейки;</a:t>
            </a:r>
          </a:p>
          <a:p>
            <a:pPr lvl="0"/>
            <a:r>
              <a:rPr lang="ru-RU" dirty="0" smtClean="0"/>
              <a:t>Недавно </a:t>
            </a:r>
            <a:r>
              <a:rPr lang="ru-RU" dirty="0" err="1" smtClean="0"/>
              <a:t>покраше__ые</a:t>
            </a:r>
            <a:r>
              <a:rPr lang="ru-RU" dirty="0" smtClean="0"/>
              <a:t> скамейки;</a:t>
            </a:r>
          </a:p>
          <a:p>
            <a:pPr lvl="0"/>
            <a:r>
              <a:rPr lang="ru-RU" dirty="0" smtClean="0"/>
              <a:t>Скамейки </a:t>
            </a:r>
            <a:r>
              <a:rPr lang="ru-RU" dirty="0" err="1" smtClean="0"/>
              <a:t>покраше_ы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Скамейки </a:t>
            </a:r>
            <a:r>
              <a:rPr lang="ru-RU" dirty="0" err="1" smtClean="0"/>
              <a:t>краше_ы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Ответ: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1.Краше</a:t>
            </a:r>
            <a:r>
              <a:rPr lang="ru-RU" i="1" dirty="0" smtClean="0"/>
              <a:t>Н</a:t>
            </a:r>
            <a:r>
              <a:rPr lang="ru-RU" dirty="0" smtClean="0"/>
              <a:t>ые скамейки;</a:t>
            </a:r>
          </a:p>
          <a:p>
            <a:r>
              <a:rPr lang="ru-RU" dirty="0" smtClean="0"/>
              <a:t>2.Некраше</a:t>
            </a:r>
            <a:r>
              <a:rPr lang="ru-RU" i="1" dirty="0" smtClean="0"/>
              <a:t>Н</a:t>
            </a:r>
            <a:r>
              <a:rPr lang="ru-RU" dirty="0" smtClean="0"/>
              <a:t>ые скамейки;</a:t>
            </a:r>
          </a:p>
          <a:p>
            <a:r>
              <a:rPr lang="ru-RU" dirty="0" smtClean="0"/>
              <a:t>3.Покраше</a:t>
            </a:r>
            <a:r>
              <a:rPr lang="ru-RU" i="1" dirty="0" smtClean="0"/>
              <a:t>НН</a:t>
            </a:r>
            <a:r>
              <a:rPr lang="ru-RU" dirty="0" smtClean="0"/>
              <a:t>ые скамейки;</a:t>
            </a:r>
          </a:p>
          <a:p>
            <a:r>
              <a:rPr lang="ru-RU" dirty="0" smtClean="0"/>
              <a:t> 4.Недавно </a:t>
            </a:r>
            <a:r>
              <a:rPr lang="ru-RU" dirty="0" err="1" smtClean="0"/>
              <a:t>краше</a:t>
            </a:r>
            <a:r>
              <a:rPr lang="ru-RU" i="1" dirty="0" err="1" smtClean="0"/>
              <a:t>НН</a:t>
            </a:r>
            <a:r>
              <a:rPr lang="ru-RU" dirty="0" err="1" smtClean="0"/>
              <a:t>ые</a:t>
            </a:r>
            <a:r>
              <a:rPr lang="ru-RU" dirty="0" smtClean="0"/>
              <a:t> скамейки;</a:t>
            </a:r>
          </a:p>
          <a:p>
            <a:r>
              <a:rPr lang="ru-RU" dirty="0" smtClean="0"/>
              <a:t>5.Недавно </a:t>
            </a:r>
            <a:r>
              <a:rPr lang="ru-RU" dirty="0" err="1" smtClean="0"/>
              <a:t>покраше</a:t>
            </a:r>
            <a:r>
              <a:rPr lang="ru-RU" i="1" dirty="0" err="1" smtClean="0"/>
              <a:t>НН</a:t>
            </a:r>
            <a:r>
              <a:rPr lang="ru-RU" dirty="0" err="1" smtClean="0"/>
              <a:t>ые</a:t>
            </a:r>
            <a:r>
              <a:rPr lang="ru-RU" dirty="0" smtClean="0"/>
              <a:t> скамейки;</a:t>
            </a:r>
          </a:p>
          <a:p>
            <a:r>
              <a:rPr lang="ru-RU" dirty="0" smtClean="0"/>
              <a:t>6.Скамейки </a:t>
            </a:r>
            <a:r>
              <a:rPr lang="ru-RU" dirty="0" err="1" smtClean="0"/>
              <a:t>покраше</a:t>
            </a:r>
            <a:r>
              <a:rPr lang="ru-RU" i="1" dirty="0" err="1" smtClean="0"/>
              <a:t>Н</a:t>
            </a:r>
            <a:r>
              <a:rPr lang="ru-RU" dirty="0" err="1" smtClean="0"/>
              <a:t>ы</a:t>
            </a:r>
            <a:r>
              <a:rPr lang="ru-RU" dirty="0" smtClean="0"/>
              <a:t>.</a:t>
            </a:r>
          </a:p>
          <a:p>
            <a:r>
              <a:rPr lang="ru-RU" dirty="0" smtClean="0"/>
              <a:t>7.Скамейки </a:t>
            </a:r>
            <a:r>
              <a:rPr lang="ru-RU" dirty="0" err="1" smtClean="0"/>
              <a:t>краше</a:t>
            </a:r>
            <a:r>
              <a:rPr lang="ru-RU" i="1" dirty="0" err="1" smtClean="0"/>
              <a:t>Н</a:t>
            </a:r>
            <a:r>
              <a:rPr lang="ru-RU" dirty="0" err="1" smtClean="0"/>
              <a:t>ы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412776"/>
            <a:ext cx="8229600" cy="5198328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  <a:latin typeface="Bookman Old Style" pitchFamily="18" charset="0"/>
              </a:rPr>
              <a:t>Запишите по порядку начальные буквы всех слов, являющиеся в предложениях сказуемыми. Какое слово у вас получилось? Составьте предложения с этим словом, чтобы было понятно его значение. Сколько предложений вы составили и почему?</a:t>
            </a:r>
            <a:endParaRPr lang="ru-RU" sz="32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r>
              <a:rPr lang="ru-RU" sz="3200" b="1" i="1" dirty="0" smtClean="0">
                <a:solidFill>
                  <a:srgbClr val="C00000"/>
                </a:solidFill>
                <a:latin typeface="Bookman Old Style" pitchFamily="18" charset="0"/>
              </a:rPr>
              <a:t> </a:t>
            </a:r>
            <a:endParaRPr lang="ru-RU" sz="3200" dirty="0" smtClean="0">
              <a:solidFill>
                <a:srgbClr val="C00000"/>
              </a:solidFill>
              <a:latin typeface="Bookman Old Style" pitchFamily="18" charset="0"/>
            </a:endParaRPr>
          </a:p>
          <a:p>
            <a:endParaRPr lang="ru-RU" sz="3200" dirty="0">
              <a:solidFill>
                <a:srgbClr val="C00000"/>
              </a:solidFill>
              <a:latin typeface="Bookman Old Style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22996" y="260648"/>
            <a:ext cx="3222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Задание 8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По-моему, наша бабушка готова работать на огороде днем и ночью.</a:t>
            </a:r>
          </a:p>
          <a:p>
            <a:pPr lvl="0"/>
            <a:r>
              <a:rPr lang="ru-RU" dirty="0" smtClean="0"/>
              <a:t>Ты актриса и своею улыбкой можешь очаровать любого человека.</a:t>
            </a:r>
          </a:p>
          <a:p>
            <a:pPr lvl="0"/>
            <a:r>
              <a:rPr lang="ru-RU" dirty="0" smtClean="0"/>
              <a:t>Наша учительница очень терпеливая.</a:t>
            </a:r>
          </a:p>
          <a:p>
            <a:pPr lvl="0"/>
            <a:r>
              <a:rPr lang="ru-RU" dirty="0" smtClean="0"/>
              <a:t>Благодаря внесению специальных удобрений активизировался рост декоративных растений на пришкольной клумбе.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1.По-моему, наша бабушка </a:t>
            </a:r>
            <a:r>
              <a:rPr lang="ru-RU" b="1" dirty="0" smtClean="0"/>
              <a:t>готова работать</a:t>
            </a:r>
            <a:r>
              <a:rPr lang="ru-RU" dirty="0" smtClean="0"/>
              <a:t> на огороде днем и ночью.</a:t>
            </a:r>
          </a:p>
          <a:p>
            <a:r>
              <a:rPr lang="ru-RU" dirty="0" smtClean="0"/>
              <a:t>2.Ты </a:t>
            </a:r>
            <a:r>
              <a:rPr lang="ru-RU" b="1" dirty="0" smtClean="0"/>
              <a:t>актриса</a:t>
            </a:r>
            <a:r>
              <a:rPr lang="ru-RU" dirty="0" smtClean="0"/>
              <a:t> и своею улыбкой </a:t>
            </a:r>
            <a:r>
              <a:rPr lang="ru-RU" b="1" dirty="0" smtClean="0"/>
              <a:t>можешь очаровать</a:t>
            </a:r>
            <a:r>
              <a:rPr lang="ru-RU" dirty="0" smtClean="0"/>
              <a:t> любого человека.</a:t>
            </a:r>
          </a:p>
          <a:p>
            <a:r>
              <a:rPr lang="ru-RU" dirty="0" smtClean="0"/>
              <a:t>3.Наша учительница очень </a:t>
            </a:r>
            <a:r>
              <a:rPr lang="ru-RU" b="1" dirty="0" smtClean="0"/>
              <a:t>терпеливая.</a:t>
            </a:r>
            <a:endParaRPr lang="ru-RU" dirty="0" smtClean="0"/>
          </a:p>
          <a:p>
            <a:r>
              <a:rPr lang="ru-RU" dirty="0" smtClean="0"/>
              <a:t>4.Благодаря внесению специальных удобрений </a:t>
            </a:r>
            <a:r>
              <a:rPr lang="ru-RU" b="1" dirty="0" smtClean="0"/>
              <a:t>активизировался</a:t>
            </a:r>
            <a:r>
              <a:rPr lang="ru-RU" dirty="0" smtClean="0"/>
              <a:t> рост декоративных растений на пришкольной клумбе.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/>
              <a:t>Расставьте правильно ударения в следующих словах и произнесите их. Время выполнения -3-4 минуты:</a:t>
            </a:r>
          </a:p>
          <a:p>
            <a:pPr lvl="1"/>
            <a:r>
              <a:rPr lang="ru-RU" sz="2800" u="sng" dirty="0" smtClean="0"/>
              <a:t>Слова для 1 группы</a:t>
            </a:r>
            <a:r>
              <a:rPr lang="ru-RU" sz="2800" dirty="0" smtClean="0"/>
              <a:t>: красивее, статуя, позвонит, занята, квартал, диспансер, договор, материальные средства, запломбировать; ( 10 баллов)</a:t>
            </a:r>
          </a:p>
          <a:p>
            <a:pPr lvl="1"/>
            <a:r>
              <a:rPr lang="ru-RU" sz="2800" u="sng" dirty="0" smtClean="0"/>
              <a:t>Слова для 2 группы</a:t>
            </a:r>
            <a:r>
              <a:rPr lang="ru-RU" sz="2800" dirty="0" smtClean="0"/>
              <a:t> : эксперт, запломбированный, исчерпали, каталог, компетентный, медикаменты, столяр, на складах, ржаветь, танцовщица; ( 10 баллов)</a:t>
            </a:r>
          </a:p>
          <a:p>
            <a:r>
              <a:rPr lang="ru-RU" u="sng" dirty="0" smtClean="0"/>
              <a:t>Слова для 3 группы</a:t>
            </a:r>
            <a:r>
              <a:rPr lang="ru-RU" dirty="0" smtClean="0"/>
              <a:t>:  предпринять, силос, углубленное обучение, ненормированный, экспертная, полиграфия, уведомил,  таможня, обеспечение.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Получилось слово ГРАМОТА, с которым можно составить три предложения, так как оно многозначное, имеет несколько значений: </a:t>
            </a:r>
          </a:p>
          <a:p>
            <a:r>
              <a:rPr lang="ru-RU" dirty="0" smtClean="0"/>
              <a:t>1) умение читать и писать  ( </a:t>
            </a:r>
            <a:r>
              <a:rPr lang="ru-RU" i="1" dirty="0" smtClean="0"/>
              <a:t>Выучиться грамоте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2) официальный документ ( </a:t>
            </a:r>
            <a:r>
              <a:rPr lang="ru-RU" i="1" dirty="0" smtClean="0"/>
              <a:t>почетная грамота</a:t>
            </a:r>
            <a:r>
              <a:rPr lang="ru-RU" dirty="0" smtClean="0"/>
              <a:t>); </a:t>
            </a:r>
          </a:p>
          <a:p>
            <a:r>
              <a:rPr lang="ru-RU" dirty="0" smtClean="0"/>
              <a:t>3) в старину документ, письмо( </a:t>
            </a:r>
            <a:r>
              <a:rPr lang="ru-RU" i="1" dirty="0" smtClean="0"/>
              <a:t>берестяные грамоты</a:t>
            </a:r>
            <a:r>
              <a:rPr lang="ru-RU" dirty="0" smtClean="0"/>
              <a:t>).</a:t>
            </a:r>
          </a:p>
          <a:p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0"/>
            <a:ext cx="8153400" cy="1219200"/>
          </a:xfrm>
        </p:spPr>
        <p:txBody>
          <a:bodyPr>
            <a:noAutofit/>
          </a:bodyPr>
          <a:lstStyle/>
          <a:p>
            <a:pPr lvl="0"/>
            <a:r>
              <a:rPr lang="ru-RU" sz="3200" b="1" dirty="0" smtClean="0">
                <a:solidFill>
                  <a:srgbClr val="C00000"/>
                </a:solidFill>
              </a:rPr>
              <a:t>Задание 9   </a:t>
            </a:r>
            <a:r>
              <a:rPr lang="ru-RU" sz="3200" b="1" dirty="0" smtClean="0"/>
              <a:t>Сколько назывных предложений в этом отрывке из стихотворения Н. Рубцова?</a:t>
            </a:r>
            <a:endParaRPr lang="ru-RU" sz="32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Окошко. Стол. Половики.</a:t>
            </a:r>
          </a:p>
          <a:p>
            <a:pPr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В окошке- вид реки…</a:t>
            </a:r>
          </a:p>
          <a:p>
            <a:pPr>
              <a:buNone/>
            </a:pPr>
            <a:r>
              <a:rPr lang="ru-RU" sz="4400" dirty="0" smtClean="0">
                <a:solidFill>
                  <a:srgbClr val="C00000"/>
                </a:solidFill>
              </a:rPr>
              <a:t>Черны мои черновики, чисты чистовики.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В отрывке три назывных  предложения: </a:t>
            </a:r>
            <a:r>
              <a:rPr lang="ru-RU" i="1" dirty="0" smtClean="0"/>
              <a:t>Окошко. Стол. Половики.</a:t>
            </a:r>
            <a:endParaRPr lang="ru-RU" dirty="0" smtClean="0"/>
          </a:p>
          <a:p>
            <a:r>
              <a:rPr lang="ru-RU" i="1" dirty="0" smtClean="0"/>
              <a:t>В окошке- вид реки…</a:t>
            </a:r>
            <a:r>
              <a:rPr lang="ru-RU" dirty="0" smtClean="0"/>
              <a:t> - двусоставное, неполное.</a:t>
            </a:r>
          </a:p>
          <a:p>
            <a:r>
              <a:rPr lang="ru-RU" i="1" dirty="0" smtClean="0"/>
              <a:t>Черны мои черновики, чисты чистовики – </a:t>
            </a:r>
            <a:r>
              <a:rPr lang="ru-RU" dirty="0" smtClean="0"/>
              <a:t>обе части бессоюзного сложного предложения двусоставные, полные.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FF0000"/>
                </a:solidFill>
              </a:rPr>
              <a:t>Блиц – опрос. Побеждает в этом задании тот из капитанов, кто  первым  правильно отвечает  на вопрос,  и  за каждый  верный ответ получает по 1 баллу.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10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u="sng" dirty="0" smtClean="0"/>
              <a:t>Задания</a:t>
            </a:r>
            <a:r>
              <a:rPr lang="ru-RU" dirty="0" smtClean="0"/>
              <a:t>:</a:t>
            </a:r>
          </a:p>
          <a:p>
            <a:r>
              <a:rPr lang="ru-RU" dirty="0" smtClean="0"/>
              <a:t>1). Расставьте знаки препинания так, чтобы наследники не разорились. Каково смысловое значение знаков препинания в этом тексте? </a:t>
            </a:r>
          </a:p>
          <a:p>
            <a:r>
              <a:rPr lang="ru-RU" b="1" dirty="0" smtClean="0"/>
              <a:t>Завещание правителя.</a:t>
            </a:r>
            <a:endParaRPr lang="ru-RU" dirty="0" smtClean="0"/>
          </a:p>
          <a:p>
            <a:r>
              <a:rPr lang="ru-RU" dirty="0" smtClean="0"/>
              <a:t>Перед смертью правитель оставил своим сыновьям завещание: «Поставьте на моей могиле статую золотую чашу держащую»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Расставьте знаки препинания в этом предложении:</a:t>
            </a:r>
          </a:p>
          <a:p>
            <a:r>
              <a:rPr lang="ru-RU" dirty="0" smtClean="0"/>
              <a:t>2) Не Бахчисарайский ли фонтан вы перечитываете?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 10.ОТВЕТЫ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Завещание правителя.</a:t>
            </a:r>
            <a:endParaRPr lang="ru-RU" dirty="0" smtClean="0"/>
          </a:p>
          <a:p>
            <a:r>
              <a:rPr lang="ru-RU" dirty="0" smtClean="0"/>
              <a:t>Перед смертью правитель оставил своим сыновьям завещание: «Поставьте на моей могиле статую золотую чашу держащую» 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b="1" dirty="0" smtClean="0">
                <a:solidFill>
                  <a:srgbClr val="C00000"/>
                </a:solidFill>
              </a:rPr>
              <a:t>(«Поставьте на моей могиле статую, золотую чашу держащую»)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 Расставьте знаки препинания в этом предложении:</a:t>
            </a:r>
          </a:p>
          <a:p>
            <a:r>
              <a:rPr lang="ru-RU" dirty="0" smtClean="0"/>
              <a:t>2) Не Бахчисарайский ли фонтан вы перечитываете? </a:t>
            </a:r>
          </a:p>
          <a:p>
            <a:pPr>
              <a:buNone/>
            </a:pPr>
            <a:r>
              <a:rPr lang="ru-RU" b="1" dirty="0" smtClean="0">
                <a:solidFill>
                  <a:srgbClr val="C00000"/>
                </a:solidFill>
              </a:rPr>
              <a:t>( Не «Бахчисарайский» ли «фонтан» вы перечитываете?)</a:t>
            </a:r>
          </a:p>
          <a:p>
            <a:pPr>
              <a:buNone/>
            </a:pPr>
            <a:r>
              <a:rPr lang="ru-RU" b="1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№11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Каждая команда должна привести 3-5 весомых  аргументов в пользу того, почему важно изучать и  хорошо знать русский язык. </a:t>
            </a:r>
          </a:p>
          <a:p>
            <a:pPr>
              <a:buNone/>
            </a:pPr>
            <a:r>
              <a:rPr lang="ru-RU" dirty="0" smtClean="0"/>
              <a:t>( выступление представителя от каждой команды с защитой  выработанного  группой мнения)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 №1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ru-RU" sz="2800" u="sng" dirty="0" smtClean="0"/>
              <a:t>Слова для 1 группы</a:t>
            </a:r>
            <a:r>
              <a:rPr lang="ru-RU" sz="2800" dirty="0" smtClean="0"/>
              <a:t>: крас</a:t>
            </a:r>
            <a:r>
              <a:rPr lang="ru-RU" sz="2800" b="1" dirty="0" smtClean="0">
                <a:solidFill>
                  <a:srgbClr val="FF0000"/>
                </a:solidFill>
              </a:rPr>
              <a:t>и</a:t>
            </a:r>
            <a:r>
              <a:rPr lang="ru-RU" sz="2800" dirty="0" smtClean="0"/>
              <a:t>вее, ст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туя, позвон</a:t>
            </a:r>
            <a:r>
              <a:rPr lang="ru-RU" sz="2800" b="1" dirty="0" smtClean="0">
                <a:solidFill>
                  <a:srgbClr val="FF0000"/>
                </a:solidFill>
              </a:rPr>
              <a:t>и</a:t>
            </a:r>
            <a:r>
              <a:rPr lang="ru-RU" sz="2800" dirty="0" smtClean="0"/>
              <a:t>т, занят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, кварт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л, диспанс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р, догов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/>
              <a:t>р, матери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льные ср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дства, запломбиров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ть; ( 10 баллов)</a:t>
            </a:r>
          </a:p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ru-RU" sz="2800" u="sng" dirty="0" smtClean="0"/>
              <a:t>Слова для 2 группы</a:t>
            </a:r>
            <a:r>
              <a:rPr lang="ru-RU" sz="2800" dirty="0" smtClean="0"/>
              <a:t> : эксп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рт, запломбир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/>
              <a:t>ванный, исч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рпали, катал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/>
              <a:t>г, компет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нтный, медикам</a:t>
            </a:r>
            <a:r>
              <a:rPr lang="ru-RU" sz="2800" b="1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нты, стол</a:t>
            </a:r>
            <a:r>
              <a:rPr lang="ru-RU" sz="2800" b="1" dirty="0" smtClean="0">
                <a:solidFill>
                  <a:srgbClr val="FF0000"/>
                </a:solidFill>
              </a:rPr>
              <a:t>я</a:t>
            </a:r>
            <a:r>
              <a:rPr lang="ru-RU" sz="2800" dirty="0" smtClean="0"/>
              <a:t>р, на скл</a:t>
            </a:r>
            <a:r>
              <a:rPr lang="ru-RU" sz="2800" b="1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дах, рж</a:t>
            </a:r>
            <a:r>
              <a:rPr lang="ru-RU" sz="2800" dirty="0" smtClean="0">
                <a:solidFill>
                  <a:srgbClr val="FF0000"/>
                </a:solidFill>
              </a:rPr>
              <a:t>а</a:t>
            </a:r>
            <a:r>
              <a:rPr lang="ru-RU" sz="2800" dirty="0" smtClean="0"/>
              <a:t>в</a:t>
            </a:r>
            <a:r>
              <a:rPr lang="ru-RU" sz="2800" dirty="0" smtClean="0">
                <a:solidFill>
                  <a:srgbClr val="FF0000"/>
                </a:solidFill>
              </a:rPr>
              <a:t>е</a:t>
            </a:r>
            <a:r>
              <a:rPr lang="ru-RU" sz="2800" dirty="0" smtClean="0"/>
              <a:t>ть, танц</a:t>
            </a:r>
            <a:r>
              <a:rPr lang="ru-RU" sz="2800" b="1" dirty="0" smtClean="0">
                <a:solidFill>
                  <a:srgbClr val="FF0000"/>
                </a:solidFill>
              </a:rPr>
              <a:t>о</a:t>
            </a:r>
            <a:r>
              <a:rPr lang="ru-RU" sz="2800" dirty="0" smtClean="0"/>
              <a:t>вщица; ( 10 баллов)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№2   (5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Задание для всех групп</a:t>
            </a:r>
            <a:r>
              <a:rPr lang="ru-RU" dirty="0" smtClean="0"/>
              <a:t>: </a:t>
            </a:r>
          </a:p>
          <a:p>
            <a:pPr lvl="0"/>
            <a:r>
              <a:rPr lang="ru-RU" dirty="0" smtClean="0"/>
              <a:t>определите, сколько букв и звуков в каждом слове: </a:t>
            </a:r>
            <a:r>
              <a:rPr lang="ru-RU" b="1" u="sng" dirty="0" smtClean="0"/>
              <a:t>местность, гладкий, бурьян, съемка, каюта</a:t>
            </a: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№2.ОТВЕТЫ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Задание для всех групп</a:t>
            </a:r>
            <a:r>
              <a:rPr lang="ru-RU" dirty="0" smtClean="0"/>
              <a:t>: </a:t>
            </a:r>
          </a:p>
          <a:p>
            <a:pPr lvl="0"/>
            <a:r>
              <a:rPr lang="ru-RU" dirty="0" smtClean="0"/>
              <a:t>определите, сколько букв и звуков в каждом слове: </a:t>
            </a:r>
            <a:r>
              <a:rPr lang="ru-RU" b="1" u="sng" dirty="0" smtClean="0"/>
              <a:t>местность, гладкий, бурьян, съемка, каюта</a:t>
            </a:r>
            <a:r>
              <a:rPr lang="ru-RU" dirty="0" smtClean="0"/>
              <a:t>. (местность (9б, 7 </a:t>
            </a:r>
            <a:r>
              <a:rPr lang="ru-RU" dirty="0" err="1" smtClean="0"/>
              <a:t>зв</a:t>
            </a:r>
            <a:r>
              <a:rPr lang="ru-RU" dirty="0" smtClean="0"/>
              <a:t>.), гладкий (7б,7зв.), бурьян(6б,6 </a:t>
            </a:r>
            <a:r>
              <a:rPr lang="ru-RU" dirty="0" err="1" smtClean="0"/>
              <a:t>зв</a:t>
            </a:r>
            <a:r>
              <a:rPr lang="ru-RU" dirty="0" smtClean="0"/>
              <a:t>.), съемка(6б,6 </a:t>
            </a:r>
            <a:r>
              <a:rPr lang="ru-RU" dirty="0" err="1" smtClean="0"/>
              <a:t>зв</a:t>
            </a:r>
            <a:r>
              <a:rPr lang="ru-RU" dirty="0" smtClean="0"/>
              <a:t>.), каюта(5б.,6зв.).)</a:t>
            </a:r>
          </a:p>
          <a:p>
            <a:pPr>
              <a:buNone/>
            </a:pP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№3 (12 баллов)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u="sng" dirty="0" smtClean="0"/>
              <a:t>Задание командам</a:t>
            </a:r>
            <a:r>
              <a:rPr lang="ru-RU" dirty="0" smtClean="0"/>
              <a:t>: попробуйте объяснить значение  слов и словосочетаний из  «Трехъязычного лексикона», который был выпущен  в 1704 году Ф. Поликарповым, определите их современное толкование. Время выполнения -3-4 минуты:</a:t>
            </a:r>
          </a:p>
          <a:p>
            <a:pPr lvl="0"/>
            <a:r>
              <a:rPr lang="ru-RU" dirty="0" err="1" smtClean="0"/>
              <a:t>Извнутряю</a:t>
            </a:r>
            <a:r>
              <a:rPr lang="ru-RU" dirty="0" smtClean="0"/>
              <a:t>, зад главы , </a:t>
            </a:r>
            <a:r>
              <a:rPr lang="ru-RU" dirty="0" err="1" smtClean="0"/>
              <a:t>задышка</a:t>
            </a:r>
            <a:r>
              <a:rPr lang="ru-RU" dirty="0" smtClean="0"/>
              <a:t>, возглавие, </a:t>
            </a:r>
            <a:r>
              <a:rPr lang="ru-RU" dirty="0" err="1" smtClean="0"/>
              <a:t>крадебница</a:t>
            </a:r>
            <a:r>
              <a:rPr lang="ru-RU" dirty="0" smtClean="0"/>
              <a:t>, </a:t>
            </a:r>
            <a:r>
              <a:rPr lang="ru-RU" dirty="0" err="1" smtClean="0"/>
              <a:t>могута</a:t>
            </a:r>
            <a:r>
              <a:rPr lang="ru-RU" dirty="0" smtClean="0"/>
              <a:t>, мешанина , </a:t>
            </a:r>
            <a:r>
              <a:rPr lang="ru-RU" dirty="0" err="1" smtClean="0"/>
              <a:t>детоводница</a:t>
            </a:r>
            <a:r>
              <a:rPr lang="ru-RU" dirty="0" smtClean="0"/>
              <a:t> , </a:t>
            </a:r>
            <a:r>
              <a:rPr lang="ru-RU" dirty="0" err="1" smtClean="0"/>
              <a:t>скус</a:t>
            </a:r>
            <a:r>
              <a:rPr lang="ru-RU" dirty="0" smtClean="0"/>
              <a:t> , </a:t>
            </a:r>
            <a:r>
              <a:rPr lang="ru-RU" dirty="0" err="1" smtClean="0"/>
              <a:t>охабка</a:t>
            </a:r>
            <a:r>
              <a:rPr lang="ru-RU" dirty="0" smtClean="0"/>
              <a:t> , </a:t>
            </a:r>
            <a:r>
              <a:rPr lang="ru-RU" dirty="0" err="1" smtClean="0"/>
              <a:t>оковрач</a:t>
            </a:r>
            <a:r>
              <a:rPr lang="ru-RU" dirty="0" smtClean="0"/>
              <a:t>, очник 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ОТВЕТЫ: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3600" dirty="0" err="1" smtClean="0"/>
              <a:t>Извнутряю</a:t>
            </a:r>
            <a:r>
              <a:rPr lang="ru-RU" sz="3600" dirty="0" smtClean="0"/>
              <a:t> ( попрошу), зад главы ( затылок), </a:t>
            </a:r>
            <a:r>
              <a:rPr lang="ru-RU" sz="3600" dirty="0" err="1" smtClean="0"/>
              <a:t>задышка</a:t>
            </a:r>
            <a:r>
              <a:rPr lang="ru-RU" sz="3600" dirty="0" smtClean="0"/>
              <a:t> ( отдышка), возглавие ( подушка), </a:t>
            </a:r>
            <a:r>
              <a:rPr lang="ru-RU" sz="3600" dirty="0" err="1" smtClean="0"/>
              <a:t>крадебница</a:t>
            </a:r>
            <a:r>
              <a:rPr lang="ru-RU" sz="3600" dirty="0" smtClean="0"/>
              <a:t> ( воровка), </a:t>
            </a:r>
            <a:r>
              <a:rPr lang="ru-RU" sz="3600" dirty="0" err="1" smtClean="0"/>
              <a:t>могута</a:t>
            </a:r>
            <a:r>
              <a:rPr lang="ru-RU" sz="3600" dirty="0" smtClean="0"/>
              <a:t>( сила), мешанина (смесь), </a:t>
            </a:r>
            <a:r>
              <a:rPr lang="ru-RU" sz="3600" dirty="0" err="1" smtClean="0"/>
              <a:t>детоводница</a:t>
            </a:r>
            <a:r>
              <a:rPr lang="ru-RU" sz="3600" dirty="0" smtClean="0"/>
              <a:t> ( няня), </a:t>
            </a:r>
            <a:r>
              <a:rPr lang="ru-RU" sz="3600" dirty="0" err="1" smtClean="0"/>
              <a:t>скус</a:t>
            </a:r>
            <a:r>
              <a:rPr lang="ru-RU" sz="3600" dirty="0" smtClean="0"/>
              <a:t> ( вкус), </a:t>
            </a:r>
            <a:r>
              <a:rPr lang="ru-RU" sz="3600" dirty="0" err="1" smtClean="0"/>
              <a:t>охабка</a:t>
            </a:r>
            <a:r>
              <a:rPr lang="ru-RU" sz="3600" dirty="0" smtClean="0"/>
              <a:t> (объятие), </a:t>
            </a:r>
            <a:r>
              <a:rPr lang="ru-RU" sz="3600" dirty="0" err="1" smtClean="0"/>
              <a:t>оковрач</a:t>
            </a:r>
            <a:r>
              <a:rPr lang="ru-RU" sz="3600" dirty="0" smtClean="0"/>
              <a:t>, очник ( окулист). 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u="sng" dirty="0" smtClean="0"/>
              <a:t>Замените иноязычные слова  русскими синонимами</a:t>
            </a:r>
          </a:p>
          <a:p>
            <a:pPr lvl="0"/>
            <a:r>
              <a:rPr lang="ru-RU" u="sng" dirty="0" smtClean="0"/>
              <a:t>Слова для 1 группы</a:t>
            </a:r>
            <a:r>
              <a:rPr lang="ru-RU" dirty="0" smtClean="0"/>
              <a:t>:  </a:t>
            </a:r>
            <a:r>
              <a:rPr lang="ru-RU" b="1" dirty="0" smtClean="0"/>
              <a:t>актуальный, антракт , ситуация , лозунг , финал ;</a:t>
            </a:r>
            <a:endParaRPr lang="ru-RU" dirty="0" smtClean="0"/>
          </a:p>
          <a:p>
            <a:pPr lvl="0"/>
            <a:r>
              <a:rPr lang="ru-RU" u="sng" dirty="0" smtClean="0"/>
              <a:t>Слова для 2 группы</a:t>
            </a:r>
            <a:r>
              <a:rPr lang="ru-RU" dirty="0" smtClean="0"/>
              <a:t> :  </a:t>
            </a:r>
            <a:r>
              <a:rPr lang="ru-RU" b="1" dirty="0" smtClean="0"/>
              <a:t>миссия , эпилог , имитация, шеф , триумф ;</a:t>
            </a:r>
            <a:endParaRPr lang="ru-RU" dirty="0" smtClean="0"/>
          </a:p>
          <a:p>
            <a:pPr lvl="0"/>
            <a:r>
              <a:rPr lang="ru-RU" u="sng" dirty="0" smtClean="0"/>
              <a:t>Слова для 3 группы</a:t>
            </a:r>
            <a:r>
              <a:rPr lang="ru-RU" dirty="0" smtClean="0"/>
              <a:t>: </a:t>
            </a:r>
            <a:r>
              <a:rPr lang="ru-RU" b="1" dirty="0" smtClean="0"/>
              <a:t>теолог , дебаты , пресса , индекс , дилемма </a:t>
            </a:r>
            <a:endParaRPr lang="ru-RU" dirty="0" smtClean="0"/>
          </a:p>
          <a:p>
            <a:r>
              <a:rPr lang="ru-RU" b="1" i="1" dirty="0" smtClean="0"/>
              <a:t>                                          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Задание №4.ОТВЕТЫ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u="sng" dirty="0" smtClean="0"/>
              <a:t>Замените иноязычные слова  русскими синонимами</a:t>
            </a:r>
          </a:p>
          <a:p>
            <a:pPr lvl="0"/>
            <a:r>
              <a:rPr lang="ru-RU" u="sng" dirty="0" smtClean="0"/>
              <a:t>Слова для 1 группы</a:t>
            </a:r>
            <a:r>
              <a:rPr lang="ru-RU" dirty="0" smtClean="0"/>
              <a:t>:  </a:t>
            </a:r>
            <a:r>
              <a:rPr lang="ru-RU" b="1" dirty="0" smtClean="0"/>
              <a:t>актуальный (важный), антракт ( перерыв), ситуация ( положение), лозунг ( призыв), финал ( завершение);</a:t>
            </a:r>
            <a:endParaRPr lang="ru-RU" dirty="0" smtClean="0"/>
          </a:p>
          <a:p>
            <a:pPr lvl="0"/>
            <a:r>
              <a:rPr lang="ru-RU" u="sng" dirty="0" smtClean="0"/>
              <a:t>Слова для 2 группы</a:t>
            </a:r>
            <a:r>
              <a:rPr lang="ru-RU" dirty="0" smtClean="0"/>
              <a:t> :  </a:t>
            </a:r>
            <a:r>
              <a:rPr lang="ru-RU" b="1" dirty="0" smtClean="0"/>
              <a:t>миссия (задание, роль представительство), эпилог ( заключение), имитация (подражание), шеф ( начальник), триумф ( успех, победа);</a:t>
            </a:r>
            <a:endParaRPr lang="ru-RU" dirty="0" smtClean="0"/>
          </a:p>
          <a:p>
            <a:pPr lvl="0"/>
            <a:r>
              <a:rPr lang="ru-RU" u="sng" dirty="0" smtClean="0"/>
              <a:t>Слова для 3 группы</a:t>
            </a:r>
            <a:r>
              <a:rPr lang="ru-RU" dirty="0" smtClean="0"/>
              <a:t>: </a:t>
            </a:r>
            <a:r>
              <a:rPr lang="ru-RU" b="1" dirty="0" smtClean="0"/>
              <a:t>теолог ( богослов), дебаты ( споры), пресса ( печать), индекс ( указатель), дилемма ( выбор)</a:t>
            </a:r>
            <a:endParaRPr lang="ru-RU" dirty="0" smtClean="0"/>
          </a:p>
          <a:p>
            <a:r>
              <a:rPr lang="ru-RU" b="1" i="1" dirty="0" smtClean="0"/>
              <a:t>                                                            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146</TotalTime>
  <Words>1260</Words>
  <Application>Microsoft Office PowerPoint</Application>
  <PresentationFormat>Экран (4:3)</PresentationFormat>
  <Paragraphs>117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Обычная</vt:lpstr>
      <vt:lpstr>      Игра  «Брейн-ринг»   в рамках «Недели русского языка и литературы»   </vt:lpstr>
      <vt:lpstr>Задание №1</vt:lpstr>
      <vt:lpstr>Ответы №1</vt:lpstr>
      <vt:lpstr>Задание №2   (5 баллов)</vt:lpstr>
      <vt:lpstr>Задание №2.ОТВЕТЫ</vt:lpstr>
      <vt:lpstr>Задание №3 (12 баллов)</vt:lpstr>
      <vt:lpstr>ОТВЕТЫ:</vt:lpstr>
      <vt:lpstr>Задание №4</vt:lpstr>
      <vt:lpstr>Задание №4.ОТВЕТЫ</vt:lpstr>
      <vt:lpstr>Задание № 5</vt:lpstr>
      <vt:lpstr>Задание № 5.ОТВЕТЫ</vt:lpstr>
      <vt:lpstr>Задание № 6</vt:lpstr>
      <vt:lpstr>Ответ:</vt:lpstr>
      <vt:lpstr>Задание №7</vt:lpstr>
      <vt:lpstr>Слайд 15</vt:lpstr>
      <vt:lpstr>Ответ: </vt:lpstr>
      <vt:lpstr>Слайд 17</vt:lpstr>
      <vt:lpstr>Слайд 18</vt:lpstr>
      <vt:lpstr>Ответ:</vt:lpstr>
      <vt:lpstr>Ответ:</vt:lpstr>
      <vt:lpstr>Задание 9   Сколько назывных предложений в этом отрывке из стихотворения Н. Рубцова?</vt:lpstr>
      <vt:lpstr>Ответ:</vt:lpstr>
      <vt:lpstr>Задание № 10</vt:lpstr>
      <vt:lpstr>Задание № 10</vt:lpstr>
      <vt:lpstr>Задание № 10.ОТВЕТЫ</vt:lpstr>
      <vt:lpstr>Задание №11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  «Брейн-ринг»   в рамках «Недели русского языка и литературы»</dc:title>
  <dc:creator>Ольга</dc:creator>
  <cp:lastModifiedBy>user</cp:lastModifiedBy>
  <cp:revision>35</cp:revision>
  <dcterms:created xsi:type="dcterms:W3CDTF">2016-01-31T12:20:05Z</dcterms:created>
  <dcterms:modified xsi:type="dcterms:W3CDTF">2019-03-18T07:25:07Z</dcterms:modified>
</cp:coreProperties>
</file>