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8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E0448-2BC5-4311-8C14-DA8C5C3FB813}" type="datetimeFigureOut">
              <a:rPr lang="ru-RU" smtClean="0"/>
              <a:pPr/>
              <a:t>11.10.2015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3E138-827D-4743-BC99-478FA42B3E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217170" y="2377440"/>
            <a:ext cx="8678918" cy="2485053"/>
            <a:chOff x="1115616" y="2146448"/>
            <a:chExt cx="7165477" cy="307369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7891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8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MY THINGS</a:t>
              </a:r>
              <a:endParaRPr lang="ru-RU" sz="88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4741066"/>
              <a:ext cx="5084703" cy="479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prstClr val="black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lgerian" panose="04020705040A02060702" pitchFamily="82" charset="0"/>
              </a:rPr>
              <a:t>MY THINGS</a:t>
            </a:r>
            <a:br>
              <a:rPr lang="en-US" dirty="0" smtClean="0">
                <a:latin typeface="Algerian" panose="04020705040A02060702" pitchFamily="82" charset="0"/>
              </a:rPr>
            </a:br>
            <a:r>
              <a:rPr lang="en-US" sz="3600" dirty="0" smtClean="0">
                <a:latin typeface="Algerian" panose="04020705040A02060702" pitchFamily="82" charset="0"/>
              </a:rPr>
              <a:t>match the words and the pictures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Skateboard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Helmet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Basketball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Gloves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Bicycle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Trainers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96" y="2320083"/>
            <a:ext cx="1125885" cy="135106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450" y="3054781"/>
            <a:ext cx="1152128" cy="11352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273" y="4437112"/>
            <a:ext cx="881598" cy="8815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25" y="1570494"/>
            <a:ext cx="1082156" cy="984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724" y="3505956"/>
            <a:ext cx="1368152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489882"/>
            <a:ext cx="1598061" cy="106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5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black"/>
                </a:solidFill>
                <a:latin typeface="Algerian" panose="04020705040A02060702" pitchFamily="82" charset="0"/>
              </a:rPr>
              <a:t>MY THINGS</a:t>
            </a:r>
            <a:br>
              <a:rPr lang="en-US" sz="4000" dirty="0">
                <a:solidFill>
                  <a:prstClr val="black"/>
                </a:solidFill>
                <a:latin typeface="Algerian" panose="04020705040A02060702" pitchFamily="82" charset="0"/>
              </a:rPr>
            </a:br>
            <a:r>
              <a:rPr lang="en-US" sz="3200" dirty="0">
                <a:solidFill>
                  <a:prstClr val="black"/>
                </a:solidFill>
                <a:latin typeface="Algerian" panose="04020705040A02060702" pitchFamily="82" charset="0"/>
              </a:rPr>
              <a:t>match the words and the pictures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4402832" cy="442535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Guitar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 camera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Scarf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Watch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Handbag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Teddy bear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407364"/>
            <a:ext cx="1382469" cy="11151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006" y="1682522"/>
            <a:ext cx="1410072" cy="1410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382" y="1961502"/>
            <a:ext cx="1109553" cy="1682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17" y="2423259"/>
            <a:ext cx="1329781" cy="17730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14" y="3408412"/>
            <a:ext cx="1646522" cy="10982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92" y="4117659"/>
            <a:ext cx="1277504" cy="12775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827" y="4087923"/>
            <a:ext cx="1184920" cy="118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1071538" y="714356"/>
            <a:ext cx="6715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>PLURALS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0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 + 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one doll – two doll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1187624" y="1052736"/>
            <a:ext cx="67151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>PLURALS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0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 (ending -s,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-x, -o) +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brush – brush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94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574665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>PLURALS</a:t>
            </a:r>
            <a:br>
              <a:rPr lang="en-US" dirty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</a:b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(ending 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consonant + 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)→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lady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lad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196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5386610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/>
            </a:r>
            <a:br>
              <a:rPr lang="en-US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</a:b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>PLURALS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/>
            </a:r>
            <a:br>
              <a:rPr lang="en-US" dirty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</a:b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noun (ending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-f, -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→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03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458618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lgerian" panose="04020705040A02060702" pitchFamily="82" charset="0"/>
                <a:cs typeface="Arial" charset="0"/>
              </a:rPr>
              <a:t>        IRREGULAR PLURALS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child – children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 – feet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tooth – teeth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woman – women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 – men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mouse – mice </a:t>
            </a:r>
            <a:b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48167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Algerian" panose="04020705040A02060702" pitchFamily="82" charset="0"/>
              </a:rPr>
              <a:t>Form plural nouns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348880"/>
            <a:ext cx="3024336" cy="324036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Board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Wife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Glass</a:t>
            </a:r>
          </a:p>
          <a:p>
            <a:endParaRPr lang="en-US" dirty="0" smtClean="0"/>
          </a:p>
          <a:p>
            <a:endParaRPr lang="en-US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2636912"/>
            <a:ext cx="3168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Watch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Helmet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Lamp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Foot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7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2D050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88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Algerian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MY THINGS match the words and the pictures</vt:lpstr>
      <vt:lpstr>MY THINGS match the words and the pictures</vt:lpstr>
      <vt:lpstr>Презентация PowerPoint</vt:lpstr>
      <vt:lpstr>Презентация PowerPoint</vt:lpstr>
      <vt:lpstr>PLURALS  noun (ending consonant + y)→ -ies  example: lady – ladies </vt:lpstr>
      <vt:lpstr> PLURALS  noun (ending -f, -ef) →ves  example: leaf – leaves </vt:lpstr>
      <vt:lpstr>        IRREGULAR PLURALS child – children foot – feet  tooth – teeth  woman – women  man – men  mouse – mice  </vt:lpstr>
      <vt:lpstr>Form plural nouns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Екатерина Ломаева</cp:lastModifiedBy>
  <cp:revision>19</cp:revision>
  <dcterms:created xsi:type="dcterms:W3CDTF">2014-07-07T16:28:21Z</dcterms:created>
  <dcterms:modified xsi:type="dcterms:W3CDTF">2015-10-11T13:29:59Z</dcterms:modified>
</cp:coreProperties>
</file>