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0448-2BC5-4311-8C14-DA8C5C3FB813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E138-827D-4743-BC99-478FA42B3E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217170" y="2377440"/>
            <a:ext cx="8678918" cy="2485053"/>
            <a:chOff x="1115616" y="2146448"/>
            <a:chExt cx="7165477" cy="307369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17891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8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  <a:cs typeface="Arial" charset="0"/>
                </a:rPr>
                <a:t>MY THINGS</a:t>
              </a:r>
              <a:endParaRPr lang="ru-RU" sz="88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4741066"/>
              <a:ext cx="5084703" cy="4790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MY THINGS</a:t>
            </a:r>
            <a:br>
              <a:rPr lang="en-US" dirty="0" smtClean="0">
                <a:latin typeface="Algerian" panose="04020705040A02060702" pitchFamily="82" charset="0"/>
              </a:rPr>
            </a:br>
            <a:r>
              <a:rPr lang="en-US" sz="3600" dirty="0" smtClean="0">
                <a:latin typeface="Algerian" panose="04020705040A02060702" pitchFamily="82" charset="0"/>
              </a:rPr>
              <a:t>match the words and the pictures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Skateboard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Helmet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Basketball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Gloves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Bicycle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Trainers</a:t>
            </a:r>
          </a:p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796" y="2320083"/>
            <a:ext cx="1125885" cy="1351062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450" y="3054781"/>
            <a:ext cx="1152128" cy="113525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273" y="4437112"/>
            <a:ext cx="881598" cy="88159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825" y="1570494"/>
            <a:ext cx="1082156" cy="98476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724" y="3505956"/>
            <a:ext cx="1368152" cy="136815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489882"/>
            <a:ext cx="1598061" cy="106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756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prstClr val="black"/>
                </a:solidFill>
                <a:latin typeface="Algerian" panose="04020705040A02060702" pitchFamily="82" charset="0"/>
              </a:rPr>
              <a:t>MY THINGS</a:t>
            </a:r>
            <a:br>
              <a:rPr lang="en-US" sz="4000" dirty="0">
                <a:solidFill>
                  <a:prstClr val="black"/>
                </a:solidFill>
                <a:latin typeface="Algerian" panose="04020705040A02060702" pitchFamily="82" charset="0"/>
              </a:rPr>
            </a:br>
            <a:r>
              <a:rPr lang="en-US" sz="3200" dirty="0">
                <a:solidFill>
                  <a:prstClr val="black"/>
                </a:solidFill>
                <a:latin typeface="Algerian" panose="04020705040A02060702" pitchFamily="82" charset="0"/>
              </a:rPr>
              <a:t>match the words and the pictures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4402832" cy="442535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Guitar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camera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Scarf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Watch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Handbag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Teddy bear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407364"/>
            <a:ext cx="1382469" cy="11151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006" y="1682522"/>
            <a:ext cx="1410072" cy="141007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382" y="1961502"/>
            <a:ext cx="1109553" cy="16822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817" y="2423259"/>
            <a:ext cx="1329781" cy="177304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814" y="3408412"/>
            <a:ext cx="1646522" cy="109823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192" y="4117659"/>
            <a:ext cx="1277504" cy="127750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827" y="4087923"/>
            <a:ext cx="1184920" cy="1184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071538" y="714356"/>
            <a:ext cx="67151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>PLURALS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noun + 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one doll – two doll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187624" y="1052736"/>
            <a:ext cx="67151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>PLURALS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noun (ending -s, 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-x, -o) +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brush – brush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42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74665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>PLURALS</a:t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noun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(ending 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consonant + y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)→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lady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lad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96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5386610"/>
          </a:xfrm>
        </p:spPr>
        <p:txBody>
          <a:bodyPr>
            <a:normAutofit/>
          </a:bodyPr>
          <a:lstStyle/>
          <a:p>
            <a:pPr fontAlgn="base"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/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>PLURALS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/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</a:b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 (ending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-f, -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→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</a:t>
            </a:r>
            <a:r>
              <a:rPr lang="en-U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ves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03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458618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charset="0"/>
              </a:rPr>
              <a:t>        IRREGULAR PLURALS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 – children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foot – feet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tooth – teeth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woman – women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 – men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mouse – mice </a:t>
            </a:r>
            <a:b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48167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Algerian" panose="04020705040A02060702" pitchFamily="82" charset="0"/>
              </a:rPr>
              <a:t>Form plural nouns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348880"/>
            <a:ext cx="3024336" cy="324036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Box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Board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Wife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</a:p>
          <a:p>
            <a:endParaRPr lang="en-US" dirty="0" smtClean="0"/>
          </a:p>
          <a:p>
            <a:endParaRPr lang="en-US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2636912"/>
            <a:ext cx="31683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Watch 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Helmet 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Lamp 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Foot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97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1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2D050"/>
      </a:hlink>
      <a:folHlink>
        <a:srgbClr val="76923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88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Monotype Corsiva</vt:lpstr>
      <vt:lpstr>Times New Roman</vt:lpstr>
      <vt:lpstr>Тема Office</vt:lpstr>
      <vt:lpstr>Презентация PowerPoint</vt:lpstr>
      <vt:lpstr>MY THINGS match the words and the pictures</vt:lpstr>
      <vt:lpstr>MY THINGS match the words and the pictures</vt:lpstr>
      <vt:lpstr>Презентация PowerPoint</vt:lpstr>
      <vt:lpstr>Презентация PowerPoint</vt:lpstr>
      <vt:lpstr>PLURALS  noun (ending consonant + y)→ -ies  example: lady – ladies </vt:lpstr>
      <vt:lpstr> PLURALS  noun (ending -f, -ef) →ves  example: leaf – leaves </vt:lpstr>
      <vt:lpstr>        IRREGULAR PLURALS child – children foot – feet  tooth – teeth  woman – women  man – men  mouse – mice  </vt:lpstr>
      <vt:lpstr>Form plural nouns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Екатерина Ломаева</cp:lastModifiedBy>
  <cp:revision>19</cp:revision>
  <dcterms:created xsi:type="dcterms:W3CDTF">2014-07-07T16:28:21Z</dcterms:created>
  <dcterms:modified xsi:type="dcterms:W3CDTF">2015-10-11T13:29:59Z</dcterms:modified>
</cp:coreProperties>
</file>