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2" r:id="rId5"/>
    <p:sldId id="261" r:id="rId6"/>
    <p:sldId id="263" r:id="rId7"/>
    <p:sldId id="264"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380" y="-3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09.12.2017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09.12.2017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09.12.2017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09.12.2017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rgbClr val="7030A0"/>
            </a:gs>
            <a:gs pos="50000">
              <a:schemeClr val="accent1">
                <a:tint val="44500"/>
                <a:satMod val="160000"/>
              </a:schemeClr>
            </a:gs>
            <a:gs pos="100000">
              <a:schemeClr val="accent1">
                <a:tint val="23500"/>
                <a:satMod val="160000"/>
              </a:schemeClr>
            </a:gs>
          </a:gsLst>
          <a:lin ang="8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09.12.2017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12777"/>
            <a:ext cx="7772400" cy="2376263"/>
          </a:xfrm>
        </p:spPr>
        <p:txBody>
          <a:bodyPr>
            <a:noAutofit/>
          </a:bodyPr>
          <a:lstStyle/>
          <a:p>
            <a:r>
              <a:rPr lang="en-US" sz="5400" dirty="0" smtClean="0"/>
              <a:t>National costumes of Britain </a:t>
            </a:r>
            <a:r>
              <a:rPr lang="ru-RU" sz="5400" dirty="0" smtClean="0"/>
              <a:t/>
            </a:r>
            <a:br>
              <a:rPr lang="ru-RU" sz="5400" dirty="0" smtClean="0"/>
            </a:br>
            <a:endParaRPr lang="ru-RU" sz="54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115616" y="3886200"/>
            <a:ext cx="7056784" cy="2279104"/>
          </a:xfrm>
        </p:spPr>
        <p:txBody>
          <a:bodyPr>
            <a:normAutofit/>
          </a:bodyPr>
          <a:lstStyle/>
          <a:p>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4800" dirty="0" smtClean="0">
                <a:latin typeface="Times New Roman" pitchFamily="18" charset="0"/>
                <a:cs typeface="Times New Roman" pitchFamily="18" charset="0"/>
              </a:rPr>
              <a:t>National costumes of Britain</a:t>
            </a:r>
            <a:endParaRPr lang="ru-RU" sz="4800" dirty="0">
              <a:latin typeface="Times New Roman" pitchFamily="18" charset="0"/>
              <a:cs typeface="Times New Roman" pitchFamily="18" charset="0"/>
            </a:endParaRPr>
          </a:p>
        </p:txBody>
      </p:sp>
      <p:pic>
        <p:nvPicPr>
          <p:cNvPr id="5" name="Содержимое 4" descr="1097.jpg"/>
          <p:cNvPicPr>
            <a:picLocks noGrp="1" noChangeAspect="1"/>
          </p:cNvPicPr>
          <p:nvPr>
            <p:ph sz="half" idx="1"/>
          </p:nvPr>
        </p:nvPicPr>
        <p:blipFill>
          <a:blip r:embed="rId2" cstate="print"/>
          <a:stretch>
            <a:fillRect/>
          </a:stretch>
        </p:blipFill>
        <p:spPr>
          <a:xfrm>
            <a:off x="323528" y="1412776"/>
            <a:ext cx="3888432" cy="5184576"/>
          </a:xfrm>
        </p:spPr>
      </p:pic>
      <p:sp>
        <p:nvSpPr>
          <p:cNvPr id="4" name="Содержимое 3"/>
          <p:cNvSpPr>
            <a:spLocks noGrp="1"/>
          </p:cNvSpPr>
          <p:nvPr>
            <p:ph sz="half" idx="2"/>
          </p:nvPr>
        </p:nvSpPr>
        <p:spPr>
          <a:xfrm>
            <a:off x="4283968" y="1412776"/>
            <a:ext cx="4860032" cy="5445224"/>
          </a:xfrm>
        </p:spPr>
        <p:txBody>
          <a:bodyPr>
            <a:normAutofit lnSpcReduction="10000"/>
          </a:bodyPr>
          <a:lstStyle/>
          <a:p>
            <a:pPr>
              <a:buNone/>
            </a:pPr>
            <a:r>
              <a:rPr lang="ru-RU" dirty="0" smtClean="0"/>
              <a:t>   </a:t>
            </a:r>
            <a:r>
              <a:rPr lang="en-US" sz="3500" dirty="0" smtClean="0">
                <a:latin typeface="Times New Roman" pitchFamily="18" charset="0"/>
                <a:cs typeface="Times New Roman" pitchFamily="18" charset="0"/>
              </a:rPr>
              <a:t>Scottish men's national costume</a:t>
            </a:r>
            <a:r>
              <a:rPr lang="ru-RU" sz="3500" dirty="0" smtClean="0">
                <a:latin typeface="Times New Roman" pitchFamily="18" charset="0"/>
                <a:cs typeface="Times New Roman" pitchFamily="18" charset="0"/>
              </a:rPr>
              <a:t>. </a:t>
            </a:r>
            <a:r>
              <a:rPr lang="en-US" sz="3500" dirty="0" smtClean="0">
                <a:latin typeface="Times New Roman" pitchFamily="18" charset="0"/>
                <a:cs typeface="Times New Roman" pitchFamily="18" charset="0"/>
              </a:rPr>
              <a:t>Its main distinctive feature is the plaid skirt – kilt, which is a special piece of tartan fabric wrapped around the waist.</a:t>
            </a:r>
            <a:r>
              <a:rPr lang="en-US" sz="3500" dirty="0" smtClean="0"/>
              <a:t> </a:t>
            </a:r>
            <a:r>
              <a:rPr lang="en-US" sz="3500" dirty="0" smtClean="0">
                <a:latin typeface="Times New Roman" pitchFamily="18" charset="0"/>
                <a:cs typeface="Times New Roman" pitchFamily="18" charset="0"/>
              </a:rPr>
              <a:t>Usually the kilt is worn with a small special bag sporran</a:t>
            </a:r>
            <a:r>
              <a:rPr lang="en-US" sz="3900" dirty="0" smtClean="0">
                <a:latin typeface="Times New Roman" pitchFamily="18" charset="0"/>
                <a:cs typeface="Times New Roman" pitchFamily="18" charset="0"/>
              </a:rPr>
              <a:t>.</a:t>
            </a:r>
            <a:endParaRPr lang="ru-RU" sz="3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Times New Roman" pitchFamily="18" charset="0"/>
                <a:cs typeface="Times New Roman" pitchFamily="18" charset="0"/>
              </a:rPr>
              <a:t>National costumes of Britain</a:t>
            </a:r>
            <a:endParaRPr lang="ru-RU" dirty="0"/>
          </a:p>
        </p:txBody>
      </p:sp>
      <p:pic>
        <p:nvPicPr>
          <p:cNvPr id="5" name="Содержимое 4" descr="34411_html_m1c257ec5.jpg"/>
          <p:cNvPicPr>
            <a:picLocks noGrp="1" noChangeAspect="1"/>
          </p:cNvPicPr>
          <p:nvPr>
            <p:ph sz="half" idx="1"/>
          </p:nvPr>
        </p:nvPicPr>
        <p:blipFill>
          <a:blip r:embed="rId2" cstate="print"/>
          <a:stretch>
            <a:fillRect/>
          </a:stretch>
        </p:blipFill>
        <p:spPr>
          <a:xfrm>
            <a:off x="611560" y="1700808"/>
            <a:ext cx="2016224" cy="4601370"/>
          </a:xfrm>
        </p:spPr>
      </p:pic>
      <p:sp>
        <p:nvSpPr>
          <p:cNvPr id="4" name="Содержимое 3"/>
          <p:cNvSpPr>
            <a:spLocks noGrp="1"/>
          </p:cNvSpPr>
          <p:nvPr>
            <p:ph sz="half" idx="2"/>
          </p:nvPr>
        </p:nvSpPr>
        <p:spPr>
          <a:xfrm>
            <a:off x="2915816" y="1700808"/>
            <a:ext cx="5976664" cy="5069160"/>
          </a:xfrm>
        </p:spPr>
        <p:txBody>
          <a:bodyPr>
            <a:normAutofit/>
          </a:bodyPr>
          <a:lstStyle/>
          <a:p>
            <a:pPr>
              <a:buNone/>
            </a:pPr>
            <a:r>
              <a:rPr lang="en-US" sz="3200" dirty="0" smtClean="0">
                <a:latin typeface="Times New Roman" pitchFamily="18" charset="0"/>
                <a:cs typeface="Times New Roman" pitchFamily="18" charset="0"/>
              </a:rPr>
              <a:t>  Anglo-Scottish word "kilt" means "to wrap" that actually does the eponymous men's skirt in Scottish national dress. Old Icelandic translation of this word means "fold" and comes from the Vikings, who wore such clothes in folds.</a:t>
            </a:r>
            <a:r>
              <a:rPr lang="en-US" sz="3200" dirty="0" smtClean="0"/>
              <a:t> </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Times New Roman" pitchFamily="18" charset="0"/>
                <a:cs typeface="Times New Roman" pitchFamily="18" charset="0"/>
              </a:rPr>
              <a:t>National costumes of Britain</a:t>
            </a:r>
            <a:endParaRPr lang="ru-RU" dirty="0"/>
          </a:p>
        </p:txBody>
      </p:sp>
      <p:pic>
        <p:nvPicPr>
          <p:cNvPr id="5" name="Содержимое 4" descr="_C6065-1.JPG"/>
          <p:cNvPicPr>
            <a:picLocks noGrp="1" noChangeAspect="1"/>
          </p:cNvPicPr>
          <p:nvPr>
            <p:ph sz="half" idx="1"/>
          </p:nvPr>
        </p:nvPicPr>
        <p:blipFill>
          <a:blip r:embed="rId2" cstate="print"/>
          <a:stretch>
            <a:fillRect/>
          </a:stretch>
        </p:blipFill>
        <p:spPr>
          <a:xfrm>
            <a:off x="863376" y="1600200"/>
            <a:ext cx="3226247" cy="4525963"/>
          </a:xfrm>
        </p:spPr>
      </p:pic>
      <p:sp>
        <p:nvSpPr>
          <p:cNvPr id="4" name="Содержимое 3"/>
          <p:cNvSpPr>
            <a:spLocks noGrp="1"/>
          </p:cNvSpPr>
          <p:nvPr>
            <p:ph sz="half" idx="2"/>
          </p:nvPr>
        </p:nvSpPr>
        <p:spPr/>
        <p:txBody>
          <a:bodyPr>
            <a:normAutofit fontScale="85000" lnSpcReduction="10000"/>
          </a:bodyPr>
          <a:lstStyle/>
          <a:p>
            <a:pPr>
              <a:buNone/>
            </a:pPr>
            <a:r>
              <a:rPr lang="en-US" dirty="0" smtClean="0">
                <a:latin typeface="Times New Roman" pitchFamily="18" charset="0"/>
                <a:cs typeface="Times New Roman" pitchFamily="18" charset="0"/>
              </a:rPr>
              <a:t> The first mention of such clothing in Scotland referred to as 1594.</a:t>
            </a:r>
            <a:r>
              <a:rPr lang="en-US" dirty="0" smtClean="0"/>
              <a:t> </a:t>
            </a:r>
            <a:r>
              <a:rPr lang="en-US" dirty="0" smtClean="0">
                <a:latin typeface="Times New Roman" pitchFamily="18" charset="0"/>
                <a:cs typeface="Times New Roman" pitchFamily="18" charset="0"/>
              </a:rPr>
              <a:t>"Large plaid" was used in the highlands of Scotland for the purpose of shelter in rainy weather and at night as a blanket. They could turn around and throw over the shoulder, hence its modern form of national dress. The kilt was used in the Scottish army as a military uniform.</a:t>
            </a:r>
            <a:endParaRPr lang="ru-RU"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Times New Roman" pitchFamily="18" charset="0"/>
                <a:cs typeface="Times New Roman" pitchFamily="18" charset="0"/>
              </a:rPr>
              <a:t>National costumes of Britain</a:t>
            </a:r>
            <a:endParaRPr lang="ru-RU" dirty="0"/>
          </a:p>
        </p:txBody>
      </p:sp>
      <p:sp>
        <p:nvSpPr>
          <p:cNvPr id="3" name="Содержимое 2"/>
          <p:cNvSpPr>
            <a:spLocks noGrp="1"/>
          </p:cNvSpPr>
          <p:nvPr>
            <p:ph sz="half" idx="1"/>
          </p:nvPr>
        </p:nvSpPr>
        <p:spPr>
          <a:xfrm>
            <a:off x="457200" y="1600200"/>
            <a:ext cx="8291264" cy="4781128"/>
          </a:xfrm>
        </p:spPr>
        <p:txBody>
          <a:bodyPr/>
          <a:lstStyle/>
          <a:p>
            <a:pPr>
              <a:buNone/>
            </a:pPr>
            <a:r>
              <a:rPr lang="en-US" dirty="0" smtClean="0"/>
              <a:t> </a:t>
            </a:r>
            <a:r>
              <a:rPr lang="en-US" sz="3200" dirty="0" smtClean="0">
                <a:latin typeface="Times New Roman" pitchFamily="18" charset="0"/>
                <a:cs typeface="Times New Roman" pitchFamily="18" charset="0"/>
              </a:rPr>
              <a:t>After the uprising of the </a:t>
            </a:r>
            <a:r>
              <a:rPr lang="en-US" sz="3200" dirty="0" err="1" smtClean="0">
                <a:latin typeface="Times New Roman" pitchFamily="18" charset="0"/>
                <a:cs typeface="Times New Roman" pitchFamily="18" charset="0"/>
              </a:rPr>
              <a:t>Jacobites</a:t>
            </a:r>
            <a:r>
              <a:rPr lang="en-US" sz="3200" dirty="0" smtClean="0">
                <a:latin typeface="Times New Roman" pitchFamily="18" charset="0"/>
                <a:cs typeface="Times New Roman" pitchFamily="18" charset="0"/>
              </a:rPr>
              <a:t> in 1746, Britain banned the wearing of tartan, including a kilt and plaid. The ban was in force for 36 years, and to preserve the traditional clothes was accomplished by troops of the British army, located in the mountains, which were issued Scottish costumes as a form.</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latin typeface="Times New Roman" pitchFamily="18" charset="0"/>
                <a:cs typeface="Times New Roman" pitchFamily="18" charset="0"/>
              </a:rPr>
              <a:t>National costumes of Britain</a:t>
            </a:r>
            <a:endParaRPr lang="ru-RU" dirty="0"/>
          </a:p>
        </p:txBody>
      </p:sp>
      <p:pic>
        <p:nvPicPr>
          <p:cNvPr id="5" name="Содержимое 4" descr="hayland.jpg"/>
          <p:cNvPicPr>
            <a:picLocks noGrp="1" noChangeAspect="1"/>
          </p:cNvPicPr>
          <p:nvPr>
            <p:ph sz="half" idx="1"/>
          </p:nvPr>
        </p:nvPicPr>
        <p:blipFill>
          <a:blip r:embed="rId2" cstate="print"/>
          <a:stretch>
            <a:fillRect/>
          </a:stretch>
        </p:blipFill>
        <p:spPr>
          <a:xfrm>
            <a:off x="179512" y="1916832"/>
            <a:ext cx="4824536" cy="3960440"/>
          </a:xfrm>
        </p:spPr>
      </p:pic>
      <p:sp>
        <p:nvSpPr>
          <p:cNvPr id="4" name="Содержимое 3"/>
          <p:cNvSpPr>
            <a:spLocks noGrp="1"/>
          </p:cNvSpPr>
          <p:nvPr>
            <p:ph sz="half" idx="2"/>
          </p:nvPr>
        </p:nvSpPr>
        <p:spPr>
          <a:xfrm>
            <a:off x="5004048" y="1700808"/>
            <a:ext cx="4139952" cy="4896544"/>
          </a:xfrm>
        </p:spPr>
        <p:txBody>
          <a:bodyPr>
            <a:normAutofit fontScale="85000" lnSpcReduction="20000"/>
          </a:bodyPr>
          <a:lstStyle/>
          <a:p>
            <a:pPr>
              <a:buNone/>
            </a:pPr>
            <a:r>
              <a:rPr lang="ru-RU" dirty="0" smtClean="0"/>
              <a:t>  </a:t>
            </a:r>
            <a:r>
              <a:rPr lang="en-US" dirty="0" smtClean="0">
                <a:latin typeface="Times New Roman" pitchFamily="18" charset="0"/>
                <a:cs typeface="Times New Roman" pitchFamily="18" charset="0"/>
              </a:rPr>
              <a:t>In the mid-19th century Scottish national dress became popular among the nobility. As the military form of the kilt ceased to exist in 1940 though today is sometimes used as ceremonial wear for parades and demonstrations. However, the daily wearing of the kilt in Scotland also withdrew into the background, and now he is considered to be extremely festive clothing</a:t>
            </a:r>
            <a:r>
              <a:rPr lang="en-US" dirty="0" smtClean="0"/>
              <a:t>.</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a:bodyPr>
          <a:lstStyle/>
          <a:p>
            <a:r>
              <a:rPr lang="ru-RU" sz="5400" dirty="0" smtClean="0">
                <a:latin typeface="Times New Roman" pitchFamily="18" charset="0"/>
                <a:cs typeface="Times New Roman" pitchFamily="18" charset="0"/>
              </a:rPr>
              <a:t>Т</a:t>
            </a:r>
            <a:r>
              <a:rPr lang="en-US" sz="5400" dirty="0" smtClean="0">
                <a:latin typeface="Times New Roman" pitchFamily="18" charset="0"/>
                <a:cs typeface="Times New Roman" pitchFamily="18" charset="0"/>
              </a:rPr>
              <a:t>hank you for your attention</a:t>
            </a:r>
            <a:r>
              <a:rPr lang="ru-RU" sz="5400" dirty="0" smtClean="0">
                <a:latin typeface="Times New Roman" pitchFamily="18" charset="0"/>
                <a:cs typeface="Times New Roman" pitchFamily="18" charset="0"/>
              </a:rPr>
              <a:t>!</a:t>
            </a:r>
            <a:endParaRPr lang="ru-RU" sz="54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317</Words>
  <Application>Microsoft Office PowerPoint</Application>
  <PresentationFormat>Экран (4:3)</PresentationFormat>
  <Paragraphs>12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National costumes of Britain  </vt:lpstr>
      <vt:lpstr>National costumes of Britain</vt:lpstr>
      <vt:lpstr>National costumes of Britain</vt:lpstr>
      <vt:lpstr>National costumes of Britain</vt:lpstr>
      <vt:lpstr>National costumes of Britain</vt:lpstr>
      <vt:lpstr>National costumes of Britain</vt:lpstr>
      <vt:lpstr>Тhank you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costumes of Britain and Russia</dc:title>
  <dc:creator>User</dc:creator>
  <cp:lastModifiedBy>Пользователь Windows</cp:lastModifiedBy>
  <cp:revision>11</cp:revision>
  <dcterms:created xsi:type="dcterms:W3CDTF">2016-01-12T12:20:54Z</dcterms:created>
  <dcterms:modified xsi:type="dcterms:W3CDTF">2017-12-09T16:53:20Z</dcterms:modified>
</cp:coreProperties>
</file>