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60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13573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Тот, кто зачеркивает память- на будущее ставит крест!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21"/>
          <p:cNvPicPr>
            <a:picLocks noGrp="1" noChangeAspect="1" noChangeArrowheads="1"/>
          </p:cNvPicPr>
          <p:nvPr>
            <p:ph type="sub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2285992"/>
            <a:ext cx="6072188" cy="42148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LA 2008-04-08 08-12-17-5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LA 2008-04-08 08-10-58-8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36000"/>
          </a:blip>
          <a:srcRect/>
          <a:stretch>
            <a:fillRect/>
          </a:stretch>
        </p:blipFill>
        <p:spPr bwMode="auto">
          <a:xfrm>
            <a:off x="285720" y="285728"/>
            <a:ext cx="8501122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4" descr="75_2006_10_17_mech_14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2968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камень памят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памятник жертвам Бухенвальд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28680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Начиная с 1933 года в нацистской Германии появляются концентрационные лагеря, "лагеря смерти", "фабрики смерти". Во время 2-й мировой войны лагеря были созданы и на территории Восточной Европы, в основном в Польше, а также на территории стран Балтии, Белоруссии, на других оккупированных территориях. Лагеря создавались для массового уничтожения европейских евреев, а в дальнейшем и других, как считал Гитлер, "неполноценных" народов.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4043362" cy="498317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</a:rPr>
              <a:t>Надежная система охраны не оставила ни единого шанса заключенным. Сбежать было практически невозможно.</a:t>
            </a:r>
            <a:endParaRPr lang="ru-RU" dirty="0"/>
          </a:p>
        </p:txBody>
      </p:sp>
      <p:pic>
        <p:nvPicPr>
          <p:cNvPr id="4" name="Picture 6" descr="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2428875"/>
            <a:ext cx="4038600" cy="4038600"/>
          </a:xfrm>
          <a:noFill/>
          <a:ln/>
        </p:spPr>
      </p:pic>
      <p:pic>
        <p:nvPicPr>
          <p:cNvPr id="5" name="Picture 6" descr="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1676400"/>
            <a:ext cx="4038600" cy="4038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birkenau_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14290"/>
            <a:ext cx="557216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birkenau_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5011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0006ee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birkenau_0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71543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0005xrx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0005yw2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</TotalTime>
  <Words>90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       Тот, кто зачеркивает память- на будущее ставит крест!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Узники конслагерей</dc:title>
  <cp:lastModifiedBy>Admin</cp:lastModifiedBy>
  <cp:revision>8</cp:revision>
  <dcterms:modified xsi:type="dcterms:W3CDTF">2014-04-06T15:48:39Z</dcterms:modified>
</cp:coreProperties>
</file>