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60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2"/>
            <a:ext cx="7772400" cy="13573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Тот, кто зачеркивает память- на будущее ставит крест!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6" descr="21"/>
          <p:cNvPicPr>
            <a:picLocks noGrp="1" noChangeAspect="1" noChangeArrowheads="1"/>
          </p:cNvPicPr>
          <p:nvPr>
            <p:ph type="sub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42976" y="2285992"/>
            <a:ext cx="6072188" cy="42148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LA 2008-04-08 08-12-17-5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LA 2008-04-08 08-10-58-8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8501122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contrast="36000"/>
          </a:blip>
          <a:srcRect/>
          <a:stretch>
            <a:fillRect/>
          </a:stretch>
        </p:blipFill>
        <p:spPr bwMode="auto">
          <a:xfrm>
            <a:off x="285720" y="285728"/>
            <a:ext cx="8501122" cy="6357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Picture 4" descr="75_2006_10_17_mech_14[1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429684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камень памяти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8358246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памятник жертвам Бухенвальда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8286808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Начиная с 1933 года в нацистской Германии появляются концентрационные лагеря, "лагеря смерти", "фабрики смерти". Во время 2-й мировой войны лагеря были созданы и на территории Восточной Европы, в основном в Польше, а также на территории стран Балтии, Белоруссии, на других оккупированных территориях. Лагеря создавались для массового уничтожения европейских евреев, а в дальнейшем и других, как считал Гитлер, "неполноценных" народов.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4043362" cy="4983179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</a:rPr>
              <a:t>Надежная система охраны не оставила ни единого шанса заключенным. Сбежать было практически невозможно.</a:t>
            </a:r>
            <a:endParaRPr lang="ru-RU" dirty="0"/>
          </a:p>
        </p:txBody>
      </p:sp>
      <p:pic>
        <p:nvPicPr>
          <p:cNvPr id="4" name="Picture 6" descr="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05400" y="2428875"/>
            <a:ext cx="4038600" cy="4038600"/>
          </a:xfrm>
          <a:noFill/>
          <a:ln/>
        </p:spPr>
      </p:pic>
      <p:pic>
        <p:nvPicPr>
          <p:cNvPr id="5" name="Picture 6" descr="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05400" y="1676400"/>
            <a:ext cx="4038600" cy="40386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birkenau_00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14290"/>
            <a:ext cx="5572164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5" descr="birkenau_00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57166"/>
            <a:ext cx="8501122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0006eeb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14290"/>
            <a:ext cx="8572560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birkenau_00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8715436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0005xrxy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8429684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5" descr="0005yw2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47</TotalTime>
  <Words>90</Words>
  <Application>Microsoft Office PowerPoint</Application>
  <PresentationFormat>Экран (4:3)</PresentationFormat>
  <Paragraphs>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       Тот, кто зачеркивает память- на будущее ставит крест!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Узники конслагерей</dc:title>
  <cp:lastModifiedBy>Admin</cp:lastModifiedBy>
  <cp:revision>8</cp:revision>
  <dcterms:modified xsi:type="dcterms:W3CDTF">2014-04-06T15:48:39Z</dcterms:modified>
</cp:coreProperties>
</file>