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AB7E-3600-4078-A9F5-7518198098BE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D7DE-0F32-47D0-B318-B02F1D88B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31"/>
            <a:ext cx="9144000" cy="6840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8172480" cy="229741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Иван Андреевич Крылов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«Ворона и лисица»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517232"/>
            <a:ext cx="5040560" cy="7200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Денисенко М.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фон для презентации по литерату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Крылов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Иван Андреевич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6667500" cy="4735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фон для презентации по литерату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786842" cy="664371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Речевая разминка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Осип орет, 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Архип не отстает. 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Кто кого переорет? 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Осип охрип. 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Архип осип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фон для презентации по литерату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60649"/>
            <a:ext cx="7963818" cy="6168747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Словарная работа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Лесть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лицемерное, угодливое восхваление.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Льстец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льстивый человек.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Гнусный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внушающий отвращение, омерзительный.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Взгромоздиться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взобраться с усилием на что-то высокое.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Пленил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привлек внимание, привел в восторг.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Вещуньина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принадлежащая вещунье.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Зоб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у птиц, насекомых: расширенная часть пищевода, где накапливается и предварительно обрабатывается пища.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1089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«Ворона и лисица»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к басни ворона и лисица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картинки к басни ворона и лисица фот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0"/>
            <a:ext cx="9144000" cy="695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фон для презентации по литерату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8358214" cy="664371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Почему Крылов говорит, что лесть вредна, ведь каждому приятно слышать о себе хорошие слова?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Почему на роль льстеца выбрана Лисица, а ее доверчивой слушательницей стала Ворона?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Прочитайте, как характеризует Крылов Лисицу.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Прочитайте ласковые слова, с которыми Лисица обраща­ется к Вороне.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Как автор передает радость Вороны от льстивых слов Лисицы?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Соответствуют ли льстивые слова намерениям Лисицы?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Почему эта история случилась с Вороной?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 Как Лисице удалось достичь своей цели?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фон для презентации по литерату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60649"/>
            <a:ext cx="7821512" cy="439248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с.137 - 139 выразительное чтение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картинки школьны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400424"/>
            <a:ext cx="3771900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Иван Андреевич Крылов «Ворона и лисица»</vt:lpstr>
      <vt:lpstr>Крылов Иван Андреевич</vt:lpstr>
      <vt:lpstr>Речевая разминка Осип орет,  Архип не отстает.  Кто кого переорет?  Осип охрип.  Архип осип</vt:lpstr>
      <vt:lpstr>                                    Словарная работа  Лесть — лицемерное, угодливое восхваление.  Льстец — льстивый человек. Гнусный — внушающий отвращение, омерзительный.  Взгромоздиться — взобраться с усилием на что-то высокое. Пленил - привлек внимание, привел в восторг.  Вещуньина - принадлежащая вещунье.  Зоб — у птиц, насекомых: расширенная часть пищевода, где накапливается и предварительно обрабатывается пища.   </vt:lpstr>
      <vt:lpstr>«Ворона и лисица»</vt:lpstr>
      <vt:lpstr>—  Почему Крылов говорит, что лесть вредна, ведь каждому приятно слышать о себе хорошие слова?  —  Почему на роль льстеца выбрана Лисица, а ее доверчивой слушательницей стала Ворона?  —  Прочитайте, как характеризует Крылов Лисицу.  —  Прочитайте ласковые слова, с которыми Лисица обраща­ется к Вороне. —  Как автор передает радость Вороны от льстивых слов Лисицы?  —  Соответствуют ли льстивые слова намерениям Лисицы? —  Почему эта история случилась с Вороной? —  Как Лисице удалось достичь своей цели? </vt:lpstr>
      <vt:lpstr>Домашнее задание:  с.137 - 139 выразительное чтение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Андреевич Крылов</dc:title>
  <dc:creator>user</dc:creator>
  <cp:lastModifiedBy>User</cp:lastModifiedBy>
  <cp:revision>17</cp:revision>
  <dcterms:created xsi:type="dcterms:W3CDTF">2017-11-12T07:37:44Z</dcterms:created>
  <dcterms:modified xsi:type="dcterms:W3CDTF">2017-11-18T09:00:06Z</dcterms:modified>
</cp:coreProperties>
</file>