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4" r:id="rId6"/>
    <p:sldId id="260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7AB7E-3600-4078-A9F5-7518198098BE}" type="datetimeFigureOut">
              <a:rPr lang="ru-RU" smtClean="0"/>
              <a:pPr/>
              <a:t>18.11.2017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AD7DE-0F32-47D0-B318-B02F1D88B32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831"/>
            <a:ext cx="9144000" cy="684016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988840"/>
            <a:ext cx="8172480" cy="2297415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Иван Андреевич Крылов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«Ворона и лисица»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5517232"/>
            <a:ext cx="5040560" cy="72008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 учитель начальных классов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Денисенко М. </a:t>
            </a:r>
            <a:r>
              <a:rPr lang="ru-RU" sz="2000" b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Е.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фон для презентации по литерату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080119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Крылов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Иван Андреевич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Похожее изображение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1844824"/>
            <a:ext cx="6667500" cy="47358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фон для презентации по литерату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8786842" cy="6643710"/>
          </a:xfrm>
        </p:spPr>
        <p:txBody>
          <a:bodyPr>
            <a:noAutofit/>
          </a:bodyPr>
          <a:lstStyle/>
          <a:p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Речевая разминка</a:t>
            </a:r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Осип орет, </a:t>
            </a:r>
            <a:br>
              <a:rPr lang="ru-RU" sz="7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Архип не отстает. </a:t>
            </a:r>
            <a:br>
              <a:rPr lang="ru-RU" sz="7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Кто кого переорет? </a:t>
            </a:r>
            <a:br>
              <a:rPr lang="ru-RU" sz="7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Осип охрип. </a:t>
            </a:r>
            <a:br>
              <a:rPr lang="ru-RU" sz="7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7200" b="1" dirty="0" smtClean="0">
                <a:latin typeface="Times New Roman" pitchFamily="18" charset="0"/>
                <a:cs typeface="Times New Roman" pitchFamily="18" charset="0"/>
              </a:rPr>
              <a:t>Архип осип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фон для презентации по литерату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28662" y="260649"/>
            <a:ext cx="7963818" cy="6168747"/>
          </a:xfrm>
        </p:spPr>
        <p:txBody>
          <a:bodyPr>
            <a:noAutofit/>
          </a:bodyPr>
          <a:lstStyle/>
          <a:p>
            <a:pPr algn="l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             Словарная работа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Лесть 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лицемерное, угодливое восхваление.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Льстец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льстивый человек.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Гнусный —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внушающий отвращение, омерзительный.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Взгромоздиться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взобраться с усилием на что-то высокое.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Пленил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привлек внимание, привел в восторг.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Вещуньина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 принадлежащая вещунье.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Зоб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у птиц, насекомых: расширенная часть пищевода, где накапливается и предварительно обрабатывается пища.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810897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«Ворона и лисица»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картинки к басни ворона и лисица фото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2052" name="Picture 4" descr="картинки к басни ворона и лисица фото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95250"/>
            <a:ext cx="9144000" cy="695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фон для презентации по литерату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"/>
            <a:ext cx="8358214" cy="6643710"/>
          </a:xfrm>
        </p:spPr>
        <p:txBody>
          <a:bodyPr>
            <a:noAutofit/>
          </a:bodyPr>
          <a:lstStyle/>
          <a:p>
            <a:pPr algn="l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Почему Крылов говорит, что лесть вредна, ведь каждому приятно слышать о себе хорошие слова?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Почему на роль льстеца выбрана Лисица, а ее доверчивой слушательницей стала Ворона?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—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Прочитайте, как характеризует Крылов Лисицу.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Прочитайте ласковые слова, с которыми Лисица обраща­ется к Вороне.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Как автор передает радость Вороны от льстивых слов Лисицы? 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Соответствуют ли льстивые слова намерениям Лисицы?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Почему эта история случилась с Вороной?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 Как Лисице удалось достичь своей цели?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Картинки по запросу фон для презентации по литератур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260649"/>
            <a:ext cx="7821512" cy="4392487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Домашнее задание: </a:t>
            </a:r>
            <a:br>
              <a:rPr lang="ru-RU" sz="6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с.137 - 139 выразительное чтение</a:t>
            </a:r>
            <a:br>
              <a:rPr lang="ru-RU" sz="6000" dirty="0" smtClean="0">
                <a:latin typeface="Times New Roman" pitchFamily="18" charset="0"/>
                <a:cs typeface="Times New Roman" pitchFamily="18" charset="0"/>
              </a:rPr>
            </a:b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Картинки по запросу картинки школьны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400424"/>
            <a:ext cx="3771900" cy="3457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43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Иван Андреевич Крылов «Ворона и лисица»</vt:lpstr>
      <vt:lpstr>Крылов Иван Андреевич</vt:lpstr>
      <vt:lpstr>Речевая разминка Осип орет,  Архип не отстает.  Кто кого переорет?  Осип охрип.  Архип осип</vt:lpstr>
      <vt:lpstr>                                    Словарная работа  Лесть — лицемерное, угодливое восхваление.  Льстец — льстивый человек. Гнусный — внушающий отвращение, омерзительный.  Взгромоздиться — взобраться с усилием на что-то высокое. Пленил - привлек внимание, привел в восторг.  Вещуньина - принадлежащая вещунье.  Зоб — у птиц, насекомых: расширенная часть пищевода, где накапливается и предварительно обрабатывается пища.   </vt:lpstr>
      <vt:lpstr>«Ворона и лисица»</vt:lpstr>
      <vt:lpstr>—  Почему Крылов говорит, что лесть вредна, ведь каждому приятно слышать о себе хорошие слова?  —  Почему на роль льстеца выбрана Лисица, а ее доверчивой слушательницей стала Ворона?  —  Прочитайте, как характеризует Крылов Лисицу.  —  Прочитайте ласковые слова, с которыми Лисица обраща­ется к Вороне. —  Как автор передает радость Вороны от льстивых слов Лисицы?  —  Соответствуют ли льстивые слова намерениям Лисицы? —  Почему эта история случилась с Вороной? —  Как Лисице удалось достичь своей цели? </vt:lpstr>
      <vt:lpstr>Домашнее задание:  с.137 - 139 выразительное чтение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Иван Андреевич Крылов</dc:title>
  <dc:creator>user</dc:creator>
  <cp:lastModifiedBy>User</cp:lastModifiedBy>
  <cp:revision>17</cp:revision>
  <dcterms:created xsi:type="dcterms:W3CDTF">2017-11-12T07:37:44Z</dcterms:created>
  <dcterms:modified xsi:type="dcterms:W3CDTF">2017-11-18T09:00:06Z</dcterms:modified>
</cp:coreProperties>
</file>