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4852B5-1A0A-47D8-BA4C-44DA69EDE84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53B130-5237-4183-828F-1586CDF511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http://static.diary.ru/userdir/3/0/0/2/3002282/77529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49" y="1161222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613" y="5445224"/>
            <a:ext cx="2621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ʧɪkɪn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6304" y="5445224"/>
            <a:ext cx="2696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chicken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90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://www.skidkaest.ru/upload/images/offers/0Ijti05WGQ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165962" cy="40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445224"/>
            <a:ext cx="2611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bɜːgə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5445224"/>
            <a:ext cx="2334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burger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83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http://www.gfspb.ru/wp-content/uploads/kartofel_fri1351528974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99" y="836712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78" y="5065539"/>
            <a:ext cx="2095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ʧɪps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5065539"/>
            <a:ext cx="185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chips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12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 descr="https://im1-tub-ru.yandex.net/i?id=bb5bb8456a303792cb46693b21de0dd4&amp;n=33&amp;h=190&amp;w=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401079"/>
            <a:ext cx="62741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869160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krɪsps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1739" y="4869160"/>
            <a:ext cx="204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crisps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81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http://kushaem-vkusno.com/uploads/taginator/Oct-2013/recept-pudinga-f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83" y="1080936"/>
            <a:ext cx="6413838" cy="42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091" y="5589240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ʤelɪ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0291" y="5563004"/>
            <a:ext cx="1612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jelly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652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tobix.ru/wp-content/uploads/2012/03/%D0%9E%D0%92%D0%9E%D0%A9%D0%9D%D0%9E%D0%95-%D0%A0%D0%90%D0%93%D0%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38" y="1475773"/>
            <a:ext cx="44577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509120"/>
            <a:ext cx="4841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veʤ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(ə)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təblz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5188" y="5589240"/>
            <a:ext cx="3637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vegetables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066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letasdavanas.lv/gallery/PHOTO/normal/35_icec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84" y="1165718"/>
            <a:ext cx="477052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301208"/>
            <a:ext cx="3788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[ˌ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aɪs'kriːm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5301208"/>
            <a:ext cx="3363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ice cream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90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http://mediasubs.ru/group/imgupload_tmp/20273_23077150_ZTgtOTc0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5410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157192"/>
            <a:ext cx="2898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ʧɔklət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139478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chocolate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15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admin.kupon.sfera.fm/content/9fb6de63ba935100482d00981b3c4f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75" y="1268760"/>
            <a:ext cx="6294947" cy="39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45224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wɔːtə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5505" y="5440759"/>
            <a:ext cx="206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water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44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http://www.limmi.it/wp-content/uploads/2013/09/iStock_000016243898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960440" cy="51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2060848"/>
            <a:ext cx="4201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[ˌ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lemə'neɪd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6728" y="3573016"/>
            <a:ext cx="334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lemonade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97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://st3.flashrolls.net/wallpaper/f7a/9aa5bc835b3eeb98fbe59ab0cdcff12e_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41449"/>
            <a:ext cx="63367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45224"/>
            <a:ext cx="2699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piːtsə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5127" y="5445224"/>
            <a:ext cx="1895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pizza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8920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ttp://storage0.dms.mpinteractiv.ro/media/401/321/5109/12194363/1/galbenus.jpg?width=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95" y="1491657"/>
            <a:ext cx="5771335" cy="33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4927" y="4869160"/>
            <a:ext cx="1487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3465" y="4864695"/>
            <a:ext cx="1277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egg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25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850" y="188640"/>
            <a:ext cx="558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and drinks!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www.shokoladnica.com.ua/assets/images/novajapapka19/279927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50" y="1121233"/>
            <a:ext cx="5849192" cy="383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157192"/>
            <a:ext cx="4312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['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sæn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(d)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wɪʧ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]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5157192"/>
            <a:ext cx="3177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sandwich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95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107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Леночка</dc:creator>
  <cp:lastModifiedBy>Леночка</cp:lastModifiedBy>
  <cp:revision>3</cp:revision>
  <dcterms:created xsi:type="dcterms:W3CDTF">2015-10-26T10:09:39Z</dcterms:created>
  <dcterms:modified xsi:type="dcterms:W3CDTF">2015-10-26T10:34:01Z</dcterms:modified>
</cp:coreProperties>
</file>