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7" r:id="rId4"/>
    <p:sldId id="259" r:id="rId5"/>
    <p:sldId id="276" r:id="rId6"/>
    <p:sldId id="261" r:id="rId7"/>
    <p:sldId id="268" r:id="rId8"/>
    <p:sldId id="263" r:id="rId9"/>
    <p:sldId id="270" r:id="rId10"/>
    <p:sldId id="257" r:id="rId11"/>
    <p:sldId id="272" r:id="rId12"/>
    <p:sldId id="260" r:id="rId13"/>
    <p:sldId id="271" r:id="rId14"/>
    <p:sldId id="274" r:id="rId15"/>
    <p:sldId id="277" r:id="rId16"/>
    <p:sldId id="275" r:id="rId17"/>
    <p:sldId id="273" r:id="rId18"/>
    <p:sldId id="279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3911-0D34-42BF-A8D3-9FF01E9C57B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C9CA-AD2A-465C-93E2-F1A687566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8C9CA-AD2A-465C-93E2-F1A6875666E1}" type="slidenum">
              <a:rPr lang="ru-RU" smtClean="0"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6500858" cy="12858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Paper</a:t>
            </a:r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Plastic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7072330" cy="1571612"/>
          </a:xfrm>
        </p:spPr>
        <p:txBody>
          <a:bodyPr>
            <a:normAutofit fontScale="85000" lnSpcReduction="10000"/>
          </a:bodyPr>
          <a:lstStyle/>
          <a:p>
            <a:r>
              <a:rPr lang="en-US" sz="5400" i="1" dirty="0" smtClean="0">
                <a:solidFill>
                  <a:schemeClr val="tx1"/>
                </a:solidFill>
              </a:rPr>
              <a:t>Paper bags vs. plastic bags: which is really better?</a:t>
            </a:r>
            <a:endParaRPr lang="ru-RU" sz="5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112568" cy="740030"/>
          </a:xfrm>
        </p:spPr>
        <p:txBody>
          <a:bodyPr>
            <a:no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Plastic bags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251520" y="714356"/>
            <a:ext cx="8729666" cy="61436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Plastic comes from oil. Everyone of us uses plastic bags in our everyday life.</a:t>
            </a:r>
            <a:endParaRPr lang="ru-RU" sz="4000" dirty="0"/>
          </a:p>
        </p:txBody>
      </p:sp>
      <p:pic>
        <p:nvPicPr>
          <p:cNvPr id="7170" name="Picture 2" descr="C:\Users\User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5221552" cy="31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/>
              <a:t>Advantages</a:t>
            </a:r>
          </a:p>
          <a:p>
            <a:pPr marL="0" indent="0" algn="ctr">
              <a:buNone/>
            </a:pPr>
            <a:r>
              <a:rPr lang="en-US" dirty="0"/>
              <a:t>Advantages of plastic bags are undeniable. They are cheap to produce, well tolerate humidity, strong and durable.   </a:t>
            </a:r>
          </a:p>
          <a:p>
            <a:pPr marL="0" indent="0" algn="ctr">
              <a:buNone/>
            </a:pPr>
            <a:r>
              <a:rPr lang="en-US" dirty="0"/>
              <a:t>Another advantage of the polyethylene to paper - the possibility of long-term use.   Plastic bag, which served as a time, can be used for a long time.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b="1" i="1" dirty="0" smtClean="0"/>
              <a:t>Disadvantages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Plastic is a very useful material, which is </a:t>
            </a:r>
            <a:r>
              <a:rPr lang="en-US" dirty="0" smtClean="0"/>
              <a:t>very important in </a:t>
            </a:r>
            <a:r>
              <a:rPr lang="en-US" dirty="0"/>
              <a:t>modern life, but the problem is that </a:t>
            </a:r>
            <a:r>
              <a:rPr lang="en-US" dirty="0" smtClean="0"/>
              <a:t>it </a:t>
            </a:r>
            <a:r>
              <a:rPr lang="en-US" dirty="0"/>
              <a:t>can lie on the ground or swim in the water for </a:t>
            </a:r>
            <a:r>
              <a:rPr lang="en-US" dirty="0" smtClean="0"/>
              <a:t>decades. </a:t>
            </a:r>
            <a:endParaRPr lang="ru-RU" dirty="0"/>
          </a:p>
        </p:txBody>
      </p:sp>
      <p:pic>
        <p:nvPicPr>
          <p:cNvPr id="6146" name="Picture 2" descr="C:\Users\User\Desktop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3663850" cy="36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01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In fact, in the </a:t>
            </a:r>
            <a:r>
              <a:rPr lang="en-US" sz="4400" dirty="0" err="1" smtClean="0"/>
              <a:t>UK,for</a:t>
            </a:r>
            <a:r>
              <a:rPr lang="en-US" sz="4400" dirty="0" smtClean="0"/>
              <a:t> example, </a:t>
            </a:r>
          </a:p>
          <a:p>
            <a:pPr marL="0" indent="0">
              <a:buNone/>
            </a:pPr>
            <a:r>
              <a:rPr lang="en-US" sz="4400" dirty="0" smtClean="0"/>
              <a:t>they recycle only 1 </a:t>
            </a:r>
          </a:p>
          <a:p>
            <a:pPr marL="0" indent="0">
              <a:buNone/>
            </a:pPr>
            <a:r>
              <a:rPr lang="en-US" sz="4400" dirty="0" smtClean="0"/>
              <a:t>in 200 plastic bags. </a:t>
            </a:r>
            <a:endParaRPr lang="ru-RU" sz="4400" dirty="0"/>
          </a:p>
        </p:txBody>
      </p:sp>
      <p:pic>
        <p:nvPicPr>
          <p:cNvPr id="8194" name="Picture 2" descr="C:\Users\User\Desktop\5165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33" y="1268760"/>
            <a:ext cx="344732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Besides , plastic bags cause over 100,000 sea turtles and other marine animals to die every year, when animals mistake them for food.</a:t>
            </a:r>
            <a:endParaRPr lang="ru-RU" dirty="0"/>
          </a:p>
        </p:txBody>
      </p:sp>
      <p:pic>
        <p:nvPicPr>
          <p:cNvPr id="9218" name="Picture 2" descr="C:\Users\User\Desktop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0760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winner then?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User\Desktop\paper_and_plas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582295" cy="36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The best way to carry your shopping and protect the environment at the same time is to choose a reusable fabric bag.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 descr="C:\Users\User\Desktop\canvas-grocery-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923928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Bio bag.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User\Desktop\pla_biodegradable_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397474" cy="43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steps have been already made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c5d2c6ff-7a77-4add-8d12-37c8d7170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423914" cy="32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5123"/>
            <a:ext cx="36790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Conclusions.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plastic and paper bags are harmful for our environment.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 bags are even more unhealthy than plastic ones.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preferable to use fabric bags or the so-called Bio bags.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 </a:t>
            </a:r>
            <a:r>
              <a:rPr lang="en-US" sz="4000" dirty="0" smtClean="0"/>
              <a:t>We always ask a </a:t>
            </a:r>
            <a:r>
              <a:rPr lang="en-US" sz="4000" dirty="0" smtClean="0"/>
              <a:t>question when it comes time to decide what to take with you to the store: paper or plastic bag?</a:t>
            </a:r>
            <a:endParaRPr lang="ru-RU" sz="4000" dirty="0"/>
          </a:p>
        </p:txBody>
      </p:sp>
      <p:pic>
        <p:nvPicPr>
          <p:cNvPr id="13314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312368" cy="28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394248" cy="29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/>
              <a:t>On the one hand it’s a simple choice, but lets  think about these two different things. Each has its advantages and disadvantages </a:t>
            </a:r>
            <a:r>
              <a:rPr lang="en-US" dirty="0" smtClean="0"/>
              <a:t> . </a:t>
            </a:r>
            <a:r>
              <a:rPr lang="en-US" dirty="0"/>
              <a:t>Let's look at what they differ.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User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1"/>
            <a:ext cx="4502057" cy="33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391025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256584" cy="1440160"/>
          </a:xfrm>
        </p:spPr>
        <p:txBody>
          <a:bodyPr>
            <a:normAutofit/>
          </a:bodyPr>
          <a:lstStyle/>
          <a:p>
            <a:pPr algn="l"/>
            <a:r>
              <a:rPr lang="en-US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bags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Paper comes from trees. It takes about three tons of wood to get one ton of paper pulp.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Advantages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Paper bags take less time to decompose.</a:t>
            </a:r>
          </a:p>
          <a:p>
            <a:pPr marL="0" indent="0">
              <a:buNone/>
            </a:pPr>
            <a:r>
              <a:rPr lang="en-US" dirty="0"/>
              <a:t>But paper bags for us, in Russia, </a:t>
            </a:r>
            <a:r>
              <a:rPr lang="en-US" dirty="0" smtClean="0"/>
              <a:t>are </a:t>
            </a:r>
            <a:r>
              <a:rPr lang="en-US" dirty="0"/>
              <a:t>not particularly common, such as in the United States. So that we cherish </a:t>
            </a:r>
            <a:r>
              <a:rPr lang="en-US" dirty="0" smtClean="0"/>
              <a:t>our </a:t>
            </a:r>
            <a:r>
              <a:rPr lang="en-US" dirty="0"/>
              <a:t>forests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C:\Users\User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114146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240924" cy="3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Disadvantages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On the other hand, </a:t>
            </a:r>
            <a:r>
              <a:rPr lang="en-US" dirty="0" smtClean="0"/>
              <a:t>the paper bags have a number of drawbacks. The main disadvantage of the paper due to the fact that it is afraid of water.  Using lamination helps a little.  </a:t>
            </a:r>
          </a:p>
        </p:txBody>
      </p:sp>
      <p:pic>
        <p:nvPicPr>
          <p:cNvPr id="3074" name="Picture 2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309788" cy="32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Another and very significant drawback - the high cost of raw materials and ways to improve it. </a:t>
            </a:r>
            <a:r>
              <a:rPr lang="en-US" dirty="0" smtClean="0"/>
              <a:t> If you take it to a recycling center it means more energy and chemicals are used.</a:t>
            </a:r>
            <a:endParaRPr lang="ru-RU" dirty="0"/>
          </a:p>
        </p:txBody>
      </p:sp>
      <p:pic>
        <p:nvPicPr>
          <p:cNvPr id="2051" name="Picture 3" descr="C:\Users\User\Desktop\pererabotka_makula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040560" cy="35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the magazine </a:t>
            </a:r>
            <a:r>
              <a:rPr lang="en-US" dirty="0" smtClean="0"/>
              <a:t>“National Geographic”, </a:t>
            </a:r>
            <a:r>
              <a:rPr lang="en-US" dirty="0"/>
              <a:t>in the </a:t>
            </a:r>
            <a:r>
              <a:rPr lang="en-US" dirty="0" smtClean="0"/>
              <a:t>manufacturing </a:t>
            </a:r>
            <a:r>
              <a:rPr lang="en-US" dirty="0"/>
              <a:t>of paper bags </a:t>
            </a:r>
            <a:r>
              <a:rPr lang="en-US" dirty="0" smtClean="0"/>
              <a:t>more </a:t>
            </a:r>
            <a:r>
              <a:rPr lang="en-US" dirty="0"/>
              <a:t>energy, more water than in the production of plastic </a:t>
            </a:r>
            <a:r>
              <a:rPr lang="en-US" dirty="0" smtClean="0"/>
              <a:t>bags are used.  </a:t>
            </a:r>
            <a:endParaRPr lang="ru-RU" dirty="0"/>
          </a:p>
        </p:txBody>
      </p:sp>
      <p:pic>
        <p:nvPicPr>
          <p:cNvPr id="4098" name="Picture 2" descr="C:\Users\User\Desktop\Chemic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1450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Howstuffworks.com, papermaking </a:t>
            </a:r>
            <a:r>
              <a:rPr lang="en-US" dirty="0" smtClean="0"/>
              <a:t>pollutes air  </a:t>
            </a:r>
            <a:r>
              <a:rPr lang="en-US" dirty="0"/>
              <a:t>70% more than </a:t>
            </a:r>
            <a:r>
              <a:rPr lang="en-US" dirty="0" smtClean="0"/>
              <a:t> </a:t>
            </a:r>
            <a:r>
              <a:rPr lang="en-US" dirty="0"/>
              <a:t>the production of plastic bags.</a:t>
            </a:r>
            <a:endParaRPr lang="ru-RU" dirty="0"/>
          </a:p>
        </p:txBody>
      </p:sp>
      <p:pic>
        <p:nvPicPr>
          <p:cNvPr id="5122" name="Picture 2" descr="C:\Users\User\Desktop\znak_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680942" cy="46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476</Words>
  <Application>Microsoft Office PowerPoint</Application>
  <PresentationFormat>Экран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Paper  VS  Plastic</vt:lpstr>
      <vt:lpstr>Презентация PowerPoint</vt:lpstr>
      <vt:lpstr>Презентация PowerPoint</vt:lpstr>
      <vt:lpstr>Paper bags</vt:lpstr>
      <vt:lpstr>Advantages</vt:lpstr>
      <vt:lpstr>Disadvantages</vt:lpstr>
      <vt:lpstr>Презентация PowerPoint</vt:lpstr>
      <vt:lpstr>Презентация PowerPoint</vt:lpstr>
      <vt:lpstr>Презентация PowerPoint</vt:lpstr>
      <vt:lpstr> Plastic bags</vt:lpstr>
      <vt:lpstr>Презентация PowerPoint</vt:lpstr>
      <vt:lpstr>Disadvantages</vt:lpstr>
      <vt:lpstr>Презентация PowerPoint</vt:lpstr>
      <vt:lpstr>Презентация PowerPoint</vt:lpstr>
      <vt:lpstr>Who is the winner then?</vt:lpstr>
      <vt:lpstr>Презентация PowerPoint</vt:lpstr>
      <vt:lpstr>Reusable Bio bag.   </vt:lpstr>
      <vt:lpstr>Some steps have been already made</vt:lpstr>
      <vt:lpstr>Conclusions.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           VS                            Plastic</dc:title>
  <cp:lastModifiedBy>User</cp:lastModifiedBy>
  <cp:revision>27</cp:revision>
  <dcterms:modified xsi:type="dcterms:W3CDTF">2014-11-20T16:26:40Z</dcterms:modified>
</cp:coreProperties>
</file>