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2" r:id="rId2"/>
    <p:sldId id="281" r:id="rId3"/>
    <p:sldId id="286" r:id="rId4"/>
    <p:sldId id="264" r:id="rId5"/>
    <p:sldId id="265" r:id="rId6"/>
    <p:sldId id="266" r:id="rId7"/>
    <p:sldId id="261" r:id="rId8"/>
    <p:sldId id="269" r:id="rId9"/>
    <p:sldId id="268" r:id="rId10"/>
    <p:sldId id="262" r:id="rId11"/>
    <p:sldId id="285" r:id="rId12"/>
    <p:sldId id="284" r:id="rId13"/>
    <p:sldId id="271" r:id="rId14"/>
    <p:sldId id="270" r:id="rId15"/>
    <p:sldId id="283" r:id="rId16"/>
    <p:sldId id="272" r:id="rId17"/>
    <p:sldId id="273" r:id="rId18"/>
    <p:sldId id="278" r:id="rId19"/>
    <p:sldId id="279" r:id="rId20"/>
    <p:sldId id="280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66"/>
    <a:srgbClr val="FF99FF"/>
    <a:srgbClr val="6600FF"/>
    <a:srgbClr val="0EA698"/>
    <a:srgbClr val="1BAD07"/>
    <a:srgbClr val="272600"/>
    <a:srgbClr val="232200"/>
    <a:srgbClr val="184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2424" y="-11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6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D560E-9178-4D22-B0EA-D24FE149428C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4BF83-5C3A-4894-8133-15E446009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888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52400"/>
            <a:ext cx="7010400" cy="91757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9906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0E36F-765A-4649-B8E0-A05C1DD46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4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2786C-17E0-4B0B-BCCC-FAA74E2F6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8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3D52C-94A8-40EC-8F8A-9FA6C8989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6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5405E-4A0B-42AE-B4D8-8214F2927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6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7EC7-2160-457E-B3E7-4679C0B0A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8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66EF7-1D6C-412D-A238-96ADA638F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4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D51E8-1684-4F74-B5F9-214C527BE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8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D6A45-A83D-4042-8B4F-E7A8698EF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90819-B8D1-428F-B31D-8A14368FF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F1896-56FA-48B1-A71D-F1868336C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4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5B2A2-9944-45C3-8A10-54CB2A70E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3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0292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5029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B3F3B3-F4AC-4820-8784-4ADC975CD04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8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Topic</a:t>
            </a: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     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English-speaking countries</a:t>
            </a:r>
          </a:p>
          <a:p>
            <a:endParaRPr lang="en-US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US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(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SB p.43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16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0512"/>
          </a:xfrm>
          <a:solidFill>
            <a:srgbClr val="FF99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smtClean="0">
                <a:solidFill>
                  <a:srgbClr val="FF0066"/>
                </a:solidFill>
                <a:latin typeface="Comic Sans MS" pitchFamily="66" charset="0"/>
              </a:rPr>
              <a:t>Choose countries where people speak English</a:t>
            </a:r>
            <a:endParaRPr lang="ru-RU" sz="28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959970"/>
            <a:ext cx="2505135" cy="470127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 sz="2800" b="1" dirty="0">
                <a:solidFill>
                  <a:srgbClr val="3399FF"/>
                </a:solidFill>
                <a:latin typeface="Comic Sans MS" pitchFamily="66" charset="0"/>
              </a:rPr>
              <a:t>The USA</a:t>
            </a:r>
          </a:p>
          <a:p>
            <a:pPr lvl="0"/>
            <a:r>
              <a:rPr lang="en-US" sz="2800" b="1" dirty="0" smtClean="0">
                <a:solidFill>
                  <a:srgbClr val="FF00FF"/>
                </a:solidFill>
                <a:latin typeface="Comic Sans MS" pitchFamily="66" charset="0"/>
              </a:rPr>
              <a:t>The </a:t>
            </a:r>
            <a:r>
              <a:rPr lang="en-US" sz="2800" b="1" dirty="0">
                <a:solidFill>
                  <a:srgbClr val="FF00FF"/>
                </a:solidFill>
                <a:latin typeface="Comic Sans MS" pitchFamily="66" charset="0"/>
              </a:rPr>
              <a:t>UK</a:t>
            </a:r>
          </a:p>
          <a:p>
            <a:pPr lvl="0"/>
            <a:r>
              <a:rPr lang="en-US" sz="2800" b="1" dirty="0" smtClean="0">
                <a:latin typeface="Comic Sans MS" pitchFamily="66" charset="0"/>
              </a:rPr>
              <a:t>Germany</a:t>
            </a:r>
          </a:p>
          <a:p>
            <a:pPr lvl="0"/>
            <a:r>
              <a:rPr lang="en-US" sz="2800" b="1" dirty="0" smtClean="0">
                <a:solidFill>
                  <a:srgbClr val="FF6600"/>
                </a:solidFill>
                <a:latin typeface="Comic Sans MS" pitchFamily="66" charset="0"/>
              </a:rPr>
              <a:t>China</a:t>
            </a:r>
            <a:endParaRPr lang="en-US" sz="2800" b="1" dirty="0">
              <a:solidFill>
                <a:srgbClr val="FF6600"/>
              </a:solidFill>
              <a:latin typeface="Comic Sans MS" pitchFamily="66" charset="0"/>
            </a:endParaRPr>
          </a:p>
          <a:p>
            <a:pPr lvl="0"/>
            <a:r>
              <a:rPr lang="en-US" sz="2800" b="1" dirty="0" smtClean="0">
                <a:solidFill>
                  <a:srgbClr val="9900FF"/>
                </a:solidFill>
                <a:latin typeface="Comic Sans MS" pitchFamily="66" charset="0"/>
              </a:rPr>
              <a:t>Australia</a:t>
            </a:r>
            <a:endParaRPr lang="en-US" sz="2800" b="1" dirty="0">
              <a:solidFill>
                <a:srgbClr val="9900FF"/>
              </a:solidFill>
              <a:latin typeface="Comic Sans MS" pitchFamily="66" charset="0"/>
            </a:endParaRPr>
          </a:p>
          <a:p>
            <a:pPr lvl="0"/>
            <a:r>
              <a:rPr lang="en-US" sz="2800" b="1" dirty="0" smtClean="0">
                <a:solidFill>
                  <a:srgbClr val="A50021"/>
                </a:solidFill>
                <a:latin typeface="Comic Sans MS" pitchFamily="66" charset="0"/>
              </a:rPr>
              <a:t>Turkey</a:t>
            </a:r>
          </a:p>
          <a:p>
            <a:pPr lvl="0"/>
            <a:r>
              <a:rPr lang="en-US" sz="2800" b="1" dirty="0" smtClean="0">
                <a:solidFill>
                  <a:srgbClr val="FF6600"/>
                </a:solidFill>
                <a:latin typeface="Comic Sans MS" pitchFamily="66" charset="0"/>
              </a:rPr>
              <a:t>Spain</a:t>
            </a:r>
            <a:endParaRPr lang="en-US" sz="2800" b="1" dirty="0">
              <a:solidFill>
                <a:srgbClr val="FF6600"/>
              </a:solidFill>
              <a:latin typeface="Comic Sans MS" pitchFamily="66" charset="0"/>
            </a:endParaRPr>
          </a:p>
          <a:p>
            <a:pPr lvl="0"/>
            <a:r>
              <a:rPr lang="en-US" sz="2800" b="1" dirty="0" smtClean="0">
                <a:solidFill>
                  <a:srgbClr val="9900FF"/>
                </a:solidFill>
                <a:latin typeface="Comic Sans MS" pitchFamily="66" charset="0"/>
              </a:rPr>
              <a:t>Greece</a:t>
            </a:r>
            <a:endParaRPr lang="en-US" sz="2800" b="1" dirty="0">
              <a:solidFill>
                <a:srgbClr val="9900FF"/>
              </a:solidFill>
              <a:latin typeface="Comic Sans MS" pitchFamily="66" charset="0"/>
            </a:endParaRPr>
          </a:p>
          <a:p>
            <a:pPr lvl="0"/>
            <a:r>
              <a:rPr lang="en-US" sz="2800" b="1" dirty="0" smtClean="0">
                <a:solidFill>
                  <a:srgbClr val="A50021"/>
                </a:solidFill>
                <a:latin typeface="Comic Sans MS" pitchFamily="66" charset="0"/>
              </a:rPr>
              <a:t>Portugal</a:t>
            </a:r>
            <a:endParaRPr lang="ru-RU" sz="2800" b="1" dirty="0">
              <a:solidFill>
                <a:srgbClr val="A50021"/>
              </a:solidFill>
              <a:latin typeface="Comic Sans MS" pitchFamily="66" charset="0"/>
            </a:endParaRPr>
          </a:p>
          <a:p>
            <a:pPr lvl="0"/>
            <a:endParaRPr lang="en-US" sz="3600" dirty="0" smtClean="0">
              <a:solidFill>
                <a:srgbClr val="A50021"/>
              </a:solidFill>
              <a:latin typeface="Bodoni MT Black" pitchFamily="18" charset="0"/>
            </a:endParaRPr>
          </a:p>
          <a:p>
            <a:pPr lvl="0"/>
            <a:endParaRPr lang="ru-RU" sz="3600" dirty="0">
              <a:solidFill>
                <a:srgbClr val="A50021"/>
              </a:solidFill>
            </a:endParaRPr>
          </a:p>
          <a:p>
            <a:pPr lvl="0"/>
            <a:endParaRPr lang="en-US" sz="3600" dirty="0" smtClean="0">
              <a:latin typeface="Bodoni MT Black" pitchFamily="18" charset="0"/>
            </a:endParaRPr>
          </a:p>
          <a:p>
            <a:pPr lvl="0"/>
            <a:endParaRPr lang="ru-RU" sz="3600" dirty="0"/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2843808" y="1268760"/>
            <a:ext cx="6012160" cy="20882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People</a:t>
            </a:r>
            <a:r>
              <a:rPr lang="en-US" sz="2800" dirty="0" smtClean="0">
                <a:solidFill>
                  <a:srgbClr val="3399FF"/>
                </a:solidFill>
                <a:latin typeface="Comic Sans MS" pitchFamily="66" charset="0"/>
              </a:rPr>
              <a:t> </a:t>
            </a:r>
            <a:r>
              <a:rPr lang="en-US" sz="2800" b="1" kern="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speak </a:t>
            </a:r>
            <a:r>
              <a:rPr lang="en-US" sz="2800" b="1" kern="0" dirty="0" smtClean="0">
                <a:solidFill>
                  <a:srgbClr val="FF0066"/>
                </a:solidFill>
                <a:latin typeface="Comic Sans MS" pitchFamily="66" charset="0"/>
              </a:rPr>
              <a:t>English</a:t>
            </a:r>
            <a:r>
              <a:rPr lang="en-US" sz="2800" b="1" kern="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b="1" kern="0" dirty="0" smtClean="0">
                <a:solidFill>
                  <a:srgbClr val="2DB9B9">
                    <a:lumMod val="75000"/>
                  </a:srgbClr>
                </a:solidFill>
                <a:latin typeface="Comic Sans MS" pitchFamily="66" charset="0"/>
              </a:rPr>
              <a:t>in…</a:t>
            </a:r>
            <a:endParaRPr lang="ru-RU" sz="2800" b="1" kern="0" dirty="0" smtClean="0">
              <a:solidFill>
                <a:srgbClr val="2DB9B9">
                  <a:lumMod val="75000"/>
                </a:srgbClr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2DB9B9">
                    <a:lumMod val="75000"/>
                  </a:srgbClr>
                </a:solidFill>
                <a:latin typeface="Comic Sans MS" pitchFamily="66" charset="0"/>
              </a:rPr>
              <a:t>People </a:t>
            </a: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do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n’t</a:t>
            </a:r>
            <a:r>
              <a:rPr lang="en-US" sz="2800" dirty="0" smtClean="0">
                <a:solidFill>
                  <a:srgbClr val="3399FF"/>
                </a:solidFill>
                <a:latin typeface="Comic Sans MS" pitchFamily="66" charset="0"/>
              </a:rPr>
              <a:t> </a:t>
            </a:r>
            <a:r>
              <a:rPr lang="en-US" sz="2800" b="1" kern="0" dirty="0">
                <a:solidFill>
                  <a:srgbClr val="2DB9B9">
                    <a:lumMod val="75000"/>
                  </a:srgbClr>
                </a:solidFill>
                <a:latin typeface="Comic Sans MS" pitchFamily="66" charset="0"/>
              </a:rPr>
              <a:t>speak English in</a:t>
            </a:r>
            <a:r>
              <a:rPr lang="en-US" sz="2800" b="1" kern="0" dirty="0" smtClean="0">
                <a:solidFill>
                  <a:srgbClr val="2DB9B9">
                    <a:lumMod val="75000"/>
                  </a:srgbClr>
                </a:solidFill>
                <a:latin typeface="Comic Sans MS" pitchFamily="66" charset="0"/>
              </a:rPr>
              <a:t>…</a:t>
            </a:r>
          </a:p>
          <a:p>
            <a:pPr marL="0" indent="0">
              <a:buNone/>
            </a:pPr>
            <a:endParaRPr lang="ru-RU" sz="3600" dirty="0" smtClean="0">
              <a:solidFill>
                <a:srgbClr val="A50021"/>
              </a:solidFill>
            </a:endParaRPr>
          </a:p>
          <a:p>
            <a:endParaRPr lang="en-US" sz="3600" dirty="0" smtClean="0">
              <a:latin typeface="Bodoni MT Black" pitchFamily="18" charset="0"/>
            </a:endParaRPr>
          </a:p>
          <a:p>
            <a:endParaRPr lang="ru-RU" sz="3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589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76200"/>
            <a:ext cx="6995120" cy="1371600"/>
          </a:xfrm>
        </p:spPr>
        <p:txBody>
          <a:bodyPr/>
          <a:lstStyle/>
          <a:p>
            <a:r>
              <a:rPr lang="en-US" sz="2800" dirty="0" smtClean="0">
                <a:solidFill>
                  <a:srgbClr val="184825"/>
                </a:solidFill>
                <a:latin typeface="Comic Sans MS" pitchFamily="66" charset="0"/>
              </a:rPr>
              <a:t>Countries and languages </a:t>
            </a:r>
            <a:endParaRPr lang="ru-RU" dirty="0">
              <a:solidFill>
                <a:srgbClr val="18482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67964"/>
            <a:ext cx="2494112" cy="3352800"/>
          </a:xfrm>
        </p:spPr>
        <p:txBody>
          <a:bodyPr/>
          <a:lstStyle/>
          <a:p>
            <a:pPr lvl="0"/>
            <a:r>
              <a:rPr lang="en-US" sz="2800" b="1" dirty="0">
                <a:solidFill>
                  <a:srgbClr val="3399FF"/>
                </a:solidFill>
                <a:latin typeface="Comic Sans MS" pitchFamily="66" charset="0"/>
              </a:rPr>
              <a:t>The USA</a:t>
            </a:r>
          </a:p>
          <a:p>
            <a:pPr lvl="0"/>
            <a:r>
              <a:rPr lang="en-US" sz="2800" b="1" dirty="0">
                <a:solidFill>
                  <a:srgbClr val="FF00FF"/>
                </a:solidFill>
                <a:latin typeface="Comic Sans MS" pitchFamily="66" charset="0"/>
              </a:rPr>
              <a:t>The UK</a:t>
            </a:r>
          </a:p>
          <a:p>
            <a:pPr lvl="0"/>
            <a:r>
              <a:rPr lang="en-US" sz="2800" b="1" dirty="0">
                <a:latin typeface="Comic Sans MS" pitchFamily="66" charset="0"/>
              </a:rPr>
              <a:t>Germany</a:t>
            </a:r>
          </a:p>
          <a:p>
            <a:pPr lvl="0"/>
            <a:r>
              <a:rPr lang="en-US" sz="2800" b="1" dirty="0">
                <a:solidFill>
                  <a:srgbClr val="FF6600"/>
                </a:solidFill>
                <a:latin typeface="Comic Sans MS" pitchFamily="66" charset="0"/>
              </a:rPr>
              <a:t>China</a:t>
            </a:r>
          </a:p>
          <a:p>
            <a:pPr lvl="0"/>
            <a:r>
              <a:rPr lang="en-US" sz="2800" b="1" dirty="0">
                <a:solidFill>
                  <a:srgbClr val="9900FF"/>
                </a:solidFill>
                <a:latin typeface="Comic Sans MS" pitchFamily="66" charset="0"/>
              </a:rPr>
              <a:t>Australia</a:t>
            </a:r>
          </a:p>
          <a:p>
            <a:pPr lvl="0"/>
            <a:r>
              <a:rPr lang="en-US" sz="2800" b="1" dirty="0">
                <a:solidFill>
                  <a:srgbClr val="A50021"/>
                </a:solidFill>
                <a:latin typeface="Comic Sans MS" pitchFamily="66" charset="0"/>
              </a:rPr>
              <a:t>Turkey</a:t>
            </a:r>
          </a:p>
          <a:p>
            <a:pPr lvl="0"/>
            <a:r>
              <a:rPr lang="en-US" sz="2800" b="1" dirty="0">
                <a:solidFill>
                  <a:srgbClr val="FF6600"/>
                </a:solidFill>
                <a:latin typeface="Comic Sans MS" pitchFamily="66" charset="0"/>
              </a:rPr>
              <a:t>Spain</a:t>
            </a:r>
          </a:p>
          <a:p>
            <a:pPr lvl="0"/>
            <a:r>
              <a:rPr lang="en-US" sz="2800" b="1" dirty="0">
                <a:solidFill>
                  <a:srgbClr val="9900FF"/>
                </a:solidFill>
                <a:latin typeface="Comic Sans MS" pitchFamily="66" charset="0"/>
              </a:rPr>
              <a:t>Greece</a:t>
            </a:r>
          </a:p>
          <a:p>
            <a:pPr lvl="0"/>
            <a:r>
              <a:rPr lang="en-US" sz="2800" b="1" dirty="0">
                <a:solidFill>
                  <a:srgbClr val="A50021"/>
                </a:solidFill>
                <a:latin typeface="Comic Sans MS" pitchFamily="66" charset="0"/>
              </a:rPr>
              <a:t>Portugal</a:t>
            </a:r>
            <a:endParaRPr lang="ru-RU" sz="2800" b="1" dirty="0">
              <a:solidFill>
                <a:srgbClr val="A50021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1752600"/>
            <a:ext cx="202406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202406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1067964"/>
            <a:ext cx="3006080" cy="465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English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b="1" kern="0" dirty="0">
                <a:solidFill>
                  <a:srgbClr val="FF00FF"/>
                </a:solidFill>
                <a:latin typeface="Comic Sans MS" pitchFamily="66" charset="0"/>
              </a:rPr>
              <a:t>English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b="1" kern="0" dirty="0" smtClean="0">
                <a:solidFill>
                  <a:srgbClr val="000000"/>
                </a:solidFill>
                <a:latin typeface="Comic Sans MS" pitchFamily="66" charset="0"/>
              </a:rPr>
              <a:t>German</a:t>
            </a:r>
            <a:endParaRPr lang="en-US" sz="2800" b="1" kern="0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Chinese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b="1" kern="0" dirty="0">
                <a:solidFill>
                  <a:srgbClr val="9900FF"/>
                </a:solidFill>
                <a:latin typeface="Comic Sans MS" pitchFamily="66" charset="0"/>
              </a:rPr>
              <a:t>English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Turkish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Spanish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Greek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Portugese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797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6200"/>
            <a:ext cx="8928992" cy="760512"/>
          </a:xfrm>
          <a:solidFill>
            <a:srgbClr val="FF99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600" dirty="0" smtClean="0">
                <a:solidFill>
                  <a:srgbClr val="FF0066"/>
                </a:solidFill>
                <a:latin typeface="Comic Sans MS" pitchFamily="66" charset="0"/>
              </a:rPr>
              <a:t>Choose countries  and say what language people speak </a:t>
            </a:r>
            <a:endParaRPr lang="ru-RU" sz="26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4168" y="1052736"/>
            <a:ext cx="2505135" cy="4701278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 sz="2800" b="1" dirty="0">
                <a:solidFill>
                  <a:srgbClr val="3399FF"/>
                </a:solidFill>
                <a:latin typeface="Comic Sans MS" pitchFamily="66" charset="0"/>
              </a:rPr>
              <a:t>The USA</a:t>
            </a:r>
          </a:p>
          <a:p>
            <a:pPr lvl="0"/>
            <a:r>
              <a:rPr lang="en-US" sz="2800" b="1" dirty="0" smtClean="0">
                <a:solidFill>
                  <a:srgbClr val="FF00FF"/>
                </a:solidFill>
                <a:latin typeface="Comic Sans MS" pitchFamily="66" charset="0"/>
              </a:rPr>
              <a:t>The </a:t>
            </a:r>
            <a:r>
              <a:rPr lang="en-US" sz="2800" b="1" dirty="0">
                <a:solidFill>
                  <a:srgbClr val="FF00FF"/>
                </a:solidFill>
                <a:latin typeface="Comic Sans MS" pitchFamily="66" charset="0"/>
              </a:rPr>
              <a:t>UK</a:t>
            </a:r>
          </a:p>
          <a:p>
            <a:pPr lvl="0"/>
            <a:r>
              <a:rPr lang="en-US" sz="2800" b="1" dirty="0" smtClean="0">
                <a:latin typeface="Comic Sans MS" pitchFamily="66" charset="0"/>
              </a:rPr>
              <a:t>Germany</a:t>
            </a:r>
          </a:p>
          <a:p>
            <a:pPr lvl="0"/>
            <a:r>
              <a:rPr lang="en-US" sz="2800" b="1" dirty="0" smtClean="0">
                <a:solidFill>
                  <a:srgbClr val="FF6600"/>
                </a:solidFill>
                <a:latin typeface="Comic Sans MS" pitchFamily="66" charset="0"/>
              </a:rPr>
              <a:t>China</a:t>
            </a:r>
            <a:endParaRPr lang="en-US" sz="2800" b="1" dirty="0">
              <a:solidFill>
                <a:srgbClr val="FF6600"/>
              </a:solidFill>
              <a:latin typeface="Comic Sans MS" pitchFamily="66" charset="0"/>
            </a:endParaRPr>
          </a:p>
          <a:p>
            <a:pPr lvl="0"/>
            <a:r>
              <a:rPr lang="en-US" sz="2800" b="1" dirty="0" smtClean="0">
                <a:solidFill>
                  <a:srgbClr val="9900FF"/>
                </a:solidFill>
                <a:latin typeface="Comic Sans MS" pitchFamily="66" charset="0"/>
              </a:rPr>
              <a:t>Australia</a:t>
            </a:r>
            <a:endParaRPr lang="en-US" sz="2800" b="1" dirty="0">
              <a:solidFill>
                <a:srgbClr val="9900FF"/>
              </a:solidFill>
              <a:latin typeface="Comic Sans MS" pitchFamily="66" charset="0"/>
            </a:endParaRPr>
          </a:p>
          <a:p>
            <a:pPr lvl="0"/>
            <a:r>
              <a:rPr lang="en-US" sz="2800" b="1" dirty="0" smtClean="0">
                <a:solidFill>
                  <a:srgbClr val="A50021"/>
                </a:solidFill>
                <a:latin typeface="Comic Sans MS" pitchFamily="66" charset="0"/>
              </a:rPr>
              <a:t>Turkey</a:t>
            </a:r>
          </a:p>
          <a:p>
            <a:pPr lvl="0"/>
            <a:r>
              <a:rPr lang="en-US" sz="2800" b="1" dirty="0" smtClean="0">
                <a:solidFill>
                  <a:srgbClr val="FF6600"/>
                </a:solidFill>
                <a:latin typeface="Comic Sans MS" pitchFamily="66" charset="0"/>
              </a:rPr>
              <a:t>Spain</a:t>
            </a:r>
            <a:endParaRPr lang="en-US" sz="2800" b="1" dirty="0">
              <a:solidFill>
                <a:srgbClr val="FF6600"/>
              </a:solidFill>
              <a:latin typeface="Comic Sans MS" pitchFamily="66" charset="0"/>
            </a:endParaRPr>
          </a:p>
          <a:p>
            <a:pPr lvl="0"/>
            <a:r>
              <a:rPr lang="en-US" sz="2800" b="1" dirty="0" smtClean="0">
                <a:solidFill>
                  <a:srgbClr val="9900FF"/>
                </a:solidFill>
                <a:latin typeface="Comic Sans MS" pitchFamily="66" charset="0"/>
              </a:rPr>
              <a:t>Greece</a:t>
            </a:r>
            <a:endParaRPr lang="en-US" sz="2800" b="1" dirty="0">
              <a:solidFill>
                <a:srgbClr val="9900FF"/>
              </a:solidFill>
              <a:latin typeface="Comic Sans MS" pitchFamily="66" charset="0"/>
            </a:endParaRPr>
          </a:p>
          <a:p>
            <a:pPr lvl="0"/>
            <a:r>
              <a:rPr lang="en-US" sz="2800" b="1" dirty="0" smtClean="0">
                <a:solidFill>
                  <a:srgbClr val="A50021"/>
                </a:solidFill>
                <a:latin typeface="Comic Sans MS" pitchFamily="66" charset="0"/>
              </a:rPr>
              <a:t>Portugal</a:t>
            </a:r>
            <a:endParaRPr lang="ru-RU" sz="2800" b="1" dirty="0">
              <a:solidFill>
                <a:srgbClr val="A50021"/>
              </a:solidFill>
              <a:latin typeface="Comic Sans MS" pitchFamily="66" charset="0"/>
            </a:endParaRPr>
          </a:p>
          <a:p>
            <a:pPr lvl="0"/>
            <a:endParaRPr lang="en-US" sz="3600" dirty="0" smtClean="0">
              <a:solidFill>
                <a:srgbClr val="A50021"/>
              </a:solidFill>
              <a:latin typeface="Bodoni MT Black" pitchFamily="18" charset="0"/>
            </a:endParaRPr>
          </a:p>
          <a:p>
            <a:pPr lvl="0"/>
            <a:endParaRPr lang="ru-RU" sz="3600" dirty="0">
              <a:solidFill>
                <a:srgbClr val="A50021"/>
              </a:solidFill>
            </a:endParaRPr>
          </a:p>
          <a:p>
            <a:pPr lvl="0"/>
            <a:endParaRPr lang="en-US" sz="3600" dirty="0" smtClean="0">
              <a:latin typeface="Bodoni MT Black" pitchFamily="18" charset="0"/>
            </a:endParaRPr>
          </a:p>
          <a:p>
            <a:pPr lvl="0"/>
            <a:endParaRPr lang="ru-RU" sz="3600" dirty="0"/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8144" y="1052736"/>
            <a:ext cx="6012160" cy="20882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800" b="1" dirty="0" smtClean="0">
                <a:solidFill>
                  <a:srgbClr val="0066FF"/>
                </a:solidFill>
                <a:latin typeface="Comic Sans MS" pitchFamily="66" charset="0"/>
              </a:rPr>
              <a:t>People</a:t>
            </a:r>
            <a:r>
              <a:rPr lang="en-US" sz="2800" dirty="0" smtClean="0">
                <a:solidFill>
                  <a:srgbClr val="0066FF"/>
                </a:solidFill>
                <a:latin typeface="Comic Sans MS" pitchFamily="66" charset="0"/>
              </a:rPr>
              <a:t> </a:t>
            </a:r>
            <a:r>
              <a:rPr lang="en-US" sz="2800" b="1" kern="0" dirty="0" smtClean="0">
                <a:solidFill>
                  <a:srgbClr val="0066FF"/>
                </a:solidFill>
                <a:latin typeface="Comic Sans MS" pitchFamily="66" charset="0"/>
              </a:rPr>
              <a:t>speak </a:t>
            </a:r>
            <a:r>
              <a:rPr lang="en-US" sz="2800" b="1" kern="0" dirty="0" smtClean="0">
                <a:solidFill>
                  <a:srgbClr val="FF0066"/>
                </a:solidFill>
                <a:latin typeface="Comic Sans MS" pitchFamily="66" charset="0"/>
              </a:rPr>
              <a:t>English</a:t>
            </a:r>
            <a:r>
              <a:rPr lang="en-US" sz="2800" b="1" kern="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b="1" kern="0" dirty="0" smtClean="0">
                <a:solidFill>
                  <a:srgbClr val="2DB9B9">
                    <a:lumMod val="75000"/>
                  </a:srgbClr>
                </a:solidFill>
                <a:latin typeface="Comic Sans MS" pitchFamily="66" charset="0"/>
              </a:rPr>
              <a:t>in…</a:t>
            </a:r>
            <a:endParaRPr lang="ru-RU" sz="2800" b="1" kern="0" dirty="0" smtClean="0">
              <a:solidFill>
                <a:srgbClr val="2DB9B9">
                  <a:lumMod val="75000"/>
                </a:srgbClr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2DB9B9">
                    <a:lumMod val="75000"/>
                  </a:srgbClr>
                </a:solidFill>
                <a:latin typeface="Comic Sans MS" pitchFamily="66" charset="0"/>
              </a:rPr>
              <a:t>People</a:t>
            </a:r>
            <a:r>
              <a:rPr lang="en-US" sz="2800" dirty="0">
                <a:solidFill>
                  <a:srgbClr val="3399FF"/>
                </a:solidFill>
                <a:latin typeface="Comic Sans MS" pitchFamily="66" charset="0"/>
              </a:rPr>
              <a:t> </a:t>
            </a:r>
            <a:r>
              <a:rPr lang="en-US" sz="2800" b="1" kern="0" dirty="0">
                <a:solidFill>
                  <a:srgbClr val="2DB9B9">
                    <a:lumMod val="75000"/>
                  </a:srgbClr>
                </a:solidFill>
                <a:latin typeface="Comic Sans MS" pitchFamily="66" charset="0"/>
              </a:rPr>
              <a:t>speak </a:t>
            </a:r>
            <a:r>
              <a:rPr lang="en-US" sz="2800" b="1" kern="0" dirty="0" smtClean="0">
                <a:solidFill>
                  <a:srgbClr val="FF0066"/>
                </a:solidFill>
                <a:latin typeface="Comic Sans MS" pitchFamily="66" charset="0"/>
              </a:rPr>
              <a:t>……………</a:t>
            </a:r>
            <a:r>
              <a:rPr lang="en-US" sz="2800" b="1" kern="0" dirty="0" smtClean="0">
                <a:solidFill>
                  <a:srgbClr val="2DB9B9">
                    <a:lumMod val="75000"/>
                  </a:srgbClr>
                </a:solidFill>
                <a:latin typeface="Comic Sans MS" pitchFamily="66" charset="0"/>
              </a:rPr>
              <a:t> </a:t>
            </a:r>
            <a:r>
              <a:rPr lang="en-US" sz="2800" b="1" kern="0" dirty="0">
                <a:solidFill>
                  <a:srgbClr val="2DB9B9">
                    <a:lumMod val="75000"/>
                  </a:srgbClr>
                </a:solidFill>
                <a:latin typeface="Comic Sans MS" pitchFamily="66" charset="0"/>
              </a:rPr>
              <a:t>in…</a:t>
            </a:r>
            <a:endParaRPr lang="ru-RU" sz="2800" b="1" kern="0" dirty="0">
              <a:solidFill>
                <a:srgbClr val="2DB9B9">
                  <a:lumMod val="75000"/>
                </a:srgbClr>
              </a:solidFill>
              <a:latin typeface="Comic Sans MS" pitchFamily="66" charset="0"/>
            </a:endParaRPr>
          </a:p>
          <a:p>
            <a:endParaRPr lang="en-US" sz="3600" dirty="0" smtClean="0">
              <a:solidFill>
                <a:srgbClr val="3399FF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sz="3600" dirty="0" smtClean="0">
              <a:solidFill>
                <a:srgbClr val="A50021"/>
              </a:solidFill>
            </a:endParaRPr>
          </a:p>
          <a:p>
            <a:endParaRPr lang="en-US" sz="3600" dirty="0" smtClean="0">
              <a:latin typeface="Bodoni MT Black" pitchFamily="18" charset="0"/>
            </a:endParaRPr>
          </a:p>
          <a:p>
            <a:endParaRPr lang="ru-RU" sz="3600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0"/>
          <a:stretch/>
        </p:blipFill>
        <p:spPr bwMode="auto">
          <a:xfrm>
            <a:off x="2123728" y="2096852"/>
            <a:ext cx="2444750" cy="378094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65974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76200"/>
            <a:ext cx="6995120" cy="1371600"/>
          </a:xfrm>
        </p:spPr>
        <p:txBody>
          <a:bodyPr/>
          <a:lstStyle/>
          <a:p>
            <a:r>
              <a:rPr lang="en-US" sz="2800" dirty="0" smtClean="0">
                <a:solidFill>
                  <a:srgbClr val="184825"/>
                </a:solidFill>
                <a:latin typeface="Comic Sans MS" pitchFamily="66" charset="0"/>
              </a:rPr>
              <a:t>Countries and nationalities </a:t>
            </a:r>
            <a:endParaRPr lang="ru-RU" dirty="0">
              <a:solidFill>
                <a:srgbClr val="18482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67964"/>
            <a:ext cx="2494112" cy="3352800"/>
          </a:xfrm>
        </p:spPr>
        <p:txBody>
          <a:bodyPr/>
          <a:lstStyle/>
          <a:p>
            <a:pPr lvl="0"/>
            <a:r>
              <a:rPr lang="en-US" sz="2800" b="1" dirty="0">
                <a:solidFill>
                  <a:srgbClr val="3399FF"/>
                </a:solidFill>
                <a:latin typeface="Comic Sans MS" pitchFamily="66" charset="0"/>
              </a:rPr>
              <a:t>The USA</a:t>
            </a:r>
          </a:p>
          <a:p>
            <a:pPr lvl="0"/>
            <a:r>
              <a:rPr lang="en-US" sz="2800" b="1" dirty="0">
                <a:solidFill>
                  <a:srgbClr val="FF00FF"/>
                </a:solidFill>
                <a:latin typeface="Comic Sans MS" pitchFamily="66" charset="0"/>
              </a:rPr>
              <a:t>The UK</a:t>
            </a:r>
          </a:p>
          <a:p>
            <a:pPr lvl="0"/>
            <a:r>
              <a:rPr lang="en-US" sz="2800" b="1" dirty="0">
                <a:latin typeface="Comic Sans MS" pitchFamily="66" charset="0"/>
              </a:rPr>
              <a:t>Germany</a:t>
            </a:r>
          </a:p>
          <a:p>
            <a:pPr lvl="0"/>
            <a:r>
              <a:rPr lang="en-US" sz="2800" b="1" dirty="0">
                <a:solidFill>
                  <a:srgbClr val="FF6600"/>
                </a:solidFill>
                <a:latin typeface="Comic Sans MS" pitchFamily="66" charset="0"/>
              </a:rPr>
              <a:t>China</a:t>
            </a:r>
          </a:p>
          <a:p>
            <a:pPr lvl="0"/>
            <a:r>
              <a:rPr lang="en-US" sz="2800" b="1" dirty="0">
                <a:solidFill>
                  <a:srgbClr val="9900FF"/>
                </a:solidFill>
                <a:latin typeface="Comic Sans MS" pitchFamily="66" charset="0"/>
              </a:rPr>
              <a:t>Australia</a:t>
            </a:r>
          </a:p>
          <a:p>
            <a:pPr lvl="0"/>
            <a:r>
              <a:rPr lang="en-US" sz="2800" b="1" dirty="0">
                <a:solidFill>
                  <a:srgbClr val="A50021"/>
                </a:solidFill>
                <a:latin typeface="Comic Sans MS" pitchFamily="66" charset="0"/>
              </a:rPr>
              <a:t>Turkey</a:t>
            </a:r>
          </a:p>
          <a:p>
            <a:pPr lvl="0"/>
            <a:r>
              <a:rPr lang="en-US" sz="2800" b="1" dirty="0">
                <a:solidFill>
                  <a:srgbClr val="FF6600"/>
                </a:solidFill>
                <a:latin typeface="Comic Sans MS" pitchFamily="66" charset="0"/>
              </a:rPr>
              <a:t>Spain</a:t>
            </a:r>
          </a:p>
          <a:p>
            <a:pPr lvl="0"/>
            <a:r>
              <a:rPr lang="en-US" sz="2800" b="1" dirty="0">
                <a:solidFill>
                  <a:srgbClr val="9900FF"/>
                </a:solidFill>
                <a:latin typeface="Comic Sans MS" pitchFamily="66" charset="0"/>
              </a:rPr>
              <a:t>Greece</a:t>
            </a:r>
          </a:p>
          <a:p>
            <a:pPr lvl="0"/>
            <a:r>
              <a:rPr lang="en-US" sz="2800" b="1" dirty="0">
                <a:solidFill>
                  <a:srgbClr val="A50021"/>
                </a:solidFill>
                <a:latin typeface="Comic Sans MS" pitchFamily="66" charset="0"/>
              </a:rPr>
              <a:t>Portugal</a:t>
            </a:r>
            <a:endParaRPr lang="ru-RU" sz="2800" b="1" dirty="0">
              <a:solidFill>
                <a:srgbClr val="A50021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1752600"/>
            <a:ext cx="202406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202406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1067964"/>
            <a:ext cx="3006080" cy="465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American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British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b="1" kern="0" dirty="0" smtClean="0">
                <a:solidFill>
                  <a:srgbClr val="000000"/>
                </a:solidFill>
                <a:latin typeface="Comic Sans MS" pitchFamily="66" charset="0"/>
              </a:rPr>
              <a:t>German</a:t>
            </a:r>
            <a:endParaRPr lang="en-US" sz="2800" b="1" kern="0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Chinese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Australian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Turkish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Spanish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Greek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Portugese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8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468560" y="692696"/>
            <a:ext cx="9144000" cy="1371600"/>
          </a:xfrm>
        </p:spPr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>
                <a:latin typeface="Comic Sans MS" pitchFamily="66" charset="0"/>
              </a:rPr>
              <a:t/>
            </a:r>
            <a:br>
              <a:rPr lang="en-US" sz="3600" dirty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>
                <a:latin typeface="Comic Sans MS" pitchFamily="66" charset="0"/>
              </a:rPr>
              <a:t/>
            </a:r>
            <a:br>
              <a:rPr lang="en-US" sz="3600" dirty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>
                <a:latin typeface="Comic Sans MS" pitchFamily="66" charset="0"/>
              </a:rPr>
              <a:t/>
            </a:r>
            <a:br>
              <a:rPr lang="en-US" sz="3600" dirty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>
                <a:latin typeface="Comic Sans MS" pitchFamily="66" charset="0"/>
              </a:rPr>
              <a:t/>
            </a:r>
            <a:br>
              <a:rPr lang="en-US" sz="3600" dirty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>-</a:t>
            </a:r>
            <a:r>
              <a:rPr lang="en-US" sz="3600" dirty="0" smtClean="0">
                <a:solidFill>
                  <a:srgbClr val="002060"/>
                </a:solidFill>
                <a:latin typeface="Comic Sans MS" pitchFamily="66" charset="0"/>
              </a:rPr>
              <a:t>Where’s Lin from?</a:t>
            </a: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>-</a:t>
            </a:r>
            <a:r>
              <a:rPr lang="en-US" sz="3600" dirty="0" smtClean="0">
                <a:solidFill>
                  <a:srgbClr val="FF0066"/>
                </a:solidFill>
                <a:latin typeface="Comic Sans MS" pitchFamily="66" charset="0"/>
              </a:rPr>
              <a:t>She is from New Zealand.</a:t>
            </a: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>-</a:t>
            </a:r>
            <a:r>
              <a:rPr lang="en-US" sz="3600" dirty="0" smtClean="0">
                <a:solidFill>
                  <a:srgbClr val="002060"/>
                </a:solidFill>
                <a:latin typeface="Comic Sans MS" pitchFamily="66" charset="0"/>
              </a:rPr>
              <a:t>What’s the capital of New Zealand?</a:t>
            </a: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>-</a:t>
            </a:r>
            <a:r>
              <a:rPr lang="en-US" sz="3600" dirty="0" smtClean="0">
                <a:solidFill>
                  <a:srgbClr val="FF0066"/>
                </a:solidFill>
                <a:latin typeface="Comic Sans MS" pitchFamily="66" charset="0"/>
              </a:rPr>
              <a:t>Wellington.</a:t>
            </a: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>-</a:t>
            </a:r>
            <a:r>
              <a:rPr lang="en-US" sz="3600" dirty="0" smtClean="0">
                <a:solidFill>
                  <a:srgbClr val="002060"/>
                </a:solidFill>
                <a:latin typeface="Comic Sans MS" pitchFamily="66" charset="0"/>
              </a:rPr>
              <a:t>What nationality is she?</a:t>
            </a: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>-</a:t>
            </a:r>
            <a:r>
              <a:rPr lang="en-US" sz="3600" dirty="0" smtClean="0">
                <a:solidFill>
                  <a:srgbClr val="FF0066"/>
                </a:solidFill>
                <a:latin typeface="Comic Sans MS" pitchFamily="66" charset="0"/>
              </a:rPr>
              <a:t>She is a</a:t>
            </a:r>
            <a:r>
              <a:rPr lang="en-US" sz="3600" dirty="0">
                <a:solidFill>
                  <a:srgbClr val="FF0066"/>
                </a:solidFill>
                <a:latin typeface="Comic Sans MS" pitchFamily="66" charset="0"/>
              </a:rPr>
              <a:t> New Zealander. </a:t>
            </a: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>-</a:t>
            </a:r>
            <a:r>
              <a:rPr lang="en-US" sz="3600" dirty="0" smtClean="0">
                <a:solidFill>
                  <a:srgbClr val="002060"/>
                </a:solidFill>
                <a:latin typeface="Comic Sans MS" pitchFamily="66" charset="0"/>
              </a:rPr>
              <a:t>What languages can she speak?</a:t>
            </a: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>-</a:t>
            </a:r>
            <a:r>
              <a:rPr lang="en-US" sz="3600" dirty="0" smtClean="0">
                <a:solidFill>
                  <a:srgbClr val="FF0066"/>
                </a:solidFill>
                <a:latin typeface="Comic Sans MS" pitchFamily="66" charset="0"/>
              </a:rPr>
              <a:t>She can speak English.</a:t>
            </a: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> </a:t>
            </a:r>
            <a:br>
              <a:rPr lang="en-US" sz="3600" dirty="0" smtClean="0">
                <a:latin typeface="Comic Sans MS" pitchFamily="66" charset="0"/>
              </a:rPr>
            </a:br>
            <a:endParaRPr lang="ru-RU" sz="3600" dirty="0">
              <a:latin typeface="Comic Sans MS" pitchFamily="66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841500" cy="957263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3689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16632"/>
            <a:ext cx="8229600" cy="3352800"/>
          </a:xfrm>
        </p:spPr>
        <p:txBody>
          <a:bodyPr/>
          <a:lstStyle/>
          <a:p>
            <a:r>
              <a:rPr lang="en-US" b="1" dirty="0">
                <a:solidFill>
                  <a:srgbClr val="FF0066"/>
                </a:solidFill>
                <a:latin typeface="Comic Sans MS" pitchFamily="66" charset="0"/>
              </a:rPr>
              <a:t>This – that,</a:t>
            </a:r>
          </a:p>
          <a:p>
            <a:r>
              <a:rPr lang="en-US" b="1" dirty="0">
                <a:solidFill>
                  <a:srgbClr val="FF0066"/>
                </a:solidFill>
                <a:latin typeface="Comic Sans MS" pitchFamily="66" charset="0"/>
              </a:rPr>
              <a:t>These – those.</a:t>
            </a:r>
          </a:p>
          <a:p>
            <a:r>
              <a:rPr lang="en-US" b="1" dirty="0">
                <a:solidFill>
                  <a:srgbClr val="FF0066"/>
                </a:solidFill>
                <a:latin typeface="Comic Sans MS" pitchFamily="66" charset="0"/>
              </a:rPr>
              <a:t>Touch your tummy,</a:t>
            </a:r>
          </a:p>
          <a:p>
            <a:r>
              <a:rPr lang="en-US" b="1" dirty="0">
                <a:solidFill>
                  <a:srgbClr val="FF0066"/>
                </a:solidFill>
                <a:latin typeface="Comic Sans MS" pitchFamily="66" charset="0"/>
              </a:rPr>
              <a:t>Touch your nose.</a:t>
            </a:r>
          </a:p>
          <a:p>
            <a:r>
              <a:rPr lang="en-US" b="1" dirty="0">
                <a:solidFill>
                  <a:srgbClr val="FF0066"/>
                </a:solidFill>
                <a:latin typeface="Comic Sans MS" pitchFamily="66" charset="0"/>
              </a:rPr>
              <a:t>This – that,</a:t>
            </a:r>
          </a:p>
          <a:p>
            <a:r>
              <a:rPr lang="en-US" b="1" dirty="0">
                <a:solidFill>
                  <a:srgbClr val="FF0066"/>
                </a:solidFill>
                <a:latin typeface="Comic Sans MS" pitchFamily="66" charset="0"/>
              </a:rPr>
              <a:t>These – those.</a:t>
            </a:r>
          </a:p>
          <a:p>
            <a:r>
              <a:rPr lang="en-US" b="1" dirty="0">
                <a:solidFill>
                  <a:srgbClr val="FF0066"/>
                </a:solidFill>
                <a:latin typeface="Comic Sans MS" pitchFamily="66" charset="0"/>
              </a:rPr>
              <a:t>Touch your shoulders,</a:t>
            </a:r>
          </a:p>
          <a:p>
            <a:r>
              <a:rPr lang="en-US" b="1" dirty="0">
                <a:solidFill>
                  <a:srgbClr val="FF0066"/>
                </a:solidFill>
                <a:latin typeface="Comic Sans MS" pitchFamily="66" charset="0"/>
              </a:rPr>
              <a:t>Touch your toes.</a:t>
            </a:r>
          </a:p>
          <a:p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395536" y="260648"/>
            <a:ext cx="1440160" cy="1440160"/>
          </a:xfrm>
          <a:prstGeom prst="smileyFac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864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66"/>
                </a:solidFill>
                <a:latin typeface="Comic Sans MS" pitchFamily="66" charset="0"/>
              </a:rPr>
              <a:t>Grammar Revision</a:t>
            </a:r>
            <a:endParaRPr lang="ru-RU" dirty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1" b="10420"/>
          <a:stretch/>
        </p:blipFill>
        <p:spPr bwMode="auto">
          <a:xfrm>
            <a:off x="-612576" y="1484784"/>
            <a:ext cx="10657184" cy="327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192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692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66"/>
                </a:solidFill>
                <a:latin typeface="Comic Sans MS" pitchFamily="66" charset="0"/>
              </a:rPr>
              <a:t>Grammar Revision</a:t>
            </a:r>
            <a:endParaRPr lang="ru-RU" dirty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80137"/>
            <a:ext cx="8229600" cy="319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2656"/>
            <a:ext cx="12192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160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0200"/>
            <a:ext cx="7704856" cy="403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7"/>
            <a:ext cx="54387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2192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733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9474" y="1600200"/>
            <a:ext cx="5285051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54387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07912"/>
            <a:ext cx="12192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55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0"/>
            <a:ext cx="8301608" cy="33528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FF0066"/>
                </a:solidFill>
                <a:latin typeface="Comic Sans MS" pitchFamily="66" charset="0"/>
                <a:ea typeface="+mj-ea"/>
                <a:cs typeface="+mj-cs"/>
              </a:rPr>
              <a:t>   </a:t>
            </a:r>
            <a:r>
              <a:rPr lang="en-US" sz="4400" b="1" u="sng" dirty="0" smtClean="0">
                <a:solidFill>
                  <a:srgbClr val="FF0066"/>
                </a:solidFill>
                <a:latin typeface="Comic Sans MS" pitchFamily="66" charset="0"/>
                <a:ea typeface="+mj-ea"/>
                <a:cs typeface="+mj-cs"/>
              </a:rPr>
              <a:t>Plan </a:t>
            </a:r>
            <a:r>
              <a:rPr lang="en-US" sz="4400" b="1" u="sng" dirty="0">
                <a:solidFill>
                  <a:srgbClr val="FF0066"/>
                </a:solidFill>
                <a:latin typeface="Comic Sans MS" pitchFamily="66" charset="0"/>
                <a:ea typeface="+mj-ea"/>
                <a:cs typeface="+mj-cs"/>
              </a:rPr>
              <a:t>of the lesson</a:t>
            </a:r>
            <a:r>
              <a:rPr lang="en-US" sz="4400" b="1" u="sng" dirty="0" smtClean="0">
                <a:solidFill>
                  <a:srgbClr val="FF0066"/>
                </a:solidFill>
                <a:latin typeface="Comic Sans MS" pitchFamily="66" charset="0"/>
                <a:ea typeface="+mj-ea"/>
                <a:cs typeface="+mj-cs"/>
              </a:rPr>
              <a:t>:</a:t>
            </a:r>
          </a:p>
          <a:p>
            <a:r>
              <a:rPr lang="en-US" sz="2400" b="1" dirty="0">
                <a:solidFill>
                  <a:srgbClr val="33CCCC">
                    <a:lumMod val="50000"/>
                  </a:srgbClr>
                </a:solidFill>
                <a:latin typeface="Comic Sans MS" pitchFamily="66" charset="0"/>
                <a:ea typeface="+mj-ea"/>
                <a:cs typeface="+mj-cs"/>
              </a:rPr>
              <a:t>Homework </a:t>
            </a:r>
            <a:r>
              <a:rPr lang="en-US" sz="2400" b="1" dirty="0" smtClean="0">
                <a:solidFill>
                  <a:srgbClr val="33CCCC">
                    <a:lumMod val="50000"/>
                  </a:srgbClr>
                </a:solidFill>
                <a:latin typeface="Comic Sans MS" pitchFamily="66" charset="0"/>
                <a:ea typeface="+mj-ea"/>
                <a:cs typeface="+mj-cs"/>
              </a:rPr>
              <a:t>(dictation-# 4)</a:t>
            </a:r>
            <a:endParaRPr lang="en-US" sz="2400" b="1" dirty="0">
              <a:solidFill>
                <a:srgbClr val="33CCCC">
                  <a:lumMod val="50000"/>
                </a:srgbClr>
              </a:solidFill>
              <a:latin typeface="Comic Sans MS" pitchFamily="66" charset="0"/>
              <a:ea typeface="+mj-ea"/>
              <a:cs typeface="+mj-cs"/>
            </a:endParaRPr>
          </a:p>
          <a:p>
            <a:r>
              <a:rPr lang="en-US" sz="2400" b="1" dirty="0">
                <a:solidFill>
                  <a:srgbClr val="33CCCC">
                    <a:lumMod val="50000"/>
                  </a:srgbClr>
                </a:solidFill>
                <a:latin typeface="Comic Sans MS" pitchFamily="66" charset="0"/>
                <a:ea typeface="+mj-ea"/>
                <a:cs typeface="+mj-cs"/>
              </a:rPr>
              <a:t>Revision : </a:t>
            </a:r>
            <a:r>
              <a:rPr lang="en-US" sz="2400" b="1" dirty="0" smtClean="0">
                <a:solidFill>
                  <a:srgbClr val="33CCCC">
                    <a:lumMod val="50000"/>
                  </a:srgbClr>
                </a:solidFill>
                <a:latin typeface="Comic Sans MS" pitchFamily="66" charset="0"/>
                <a:ea typeface="+mj-ea"/>
                <a:cs typeface="+mj-cs"/>
              </a:rPr>
              <a:t>countries, </a:t>
            </a:r>
            <a:r>
              <a:rPr lang="en-US" sz="2400" b="1" dirty="0">
                <a:solidFill>
                  <a:srgbClr val="33CCCC">
                    <a:lumMod val="50000"/>
                  </a:srgbClr>
                </a:solidFill>
                <a:latin typeface="Comic Sans MS" pitchFamily="66" charset="0"/>
                <a:ea typeface="+mj-ea"/>
                <a:cs typeface="+mj-cs"/>
              </a:rPr>
              <a:t>their capitals and </a:t>
            </a:r>
            <a:r>
              <a:rPr lang="en-US" sz="2400" b="1" dirty="0" smtClean="0">
                <a:solidFill>
                  <a:srgbClr val="33CCCC">
                    <a:lumMod val="50000"/>
                  </a:srgbClr>
                </a:solidFill>
                <a:latin typeface="Comic Sans MS" pitchFamily="66" charset="0"/>
                <a:ea typeface="+mj-ea"/>
                <a:cs typeface="+mj-cs"/>
              </a:rPr>
              <a:t>nationalities(# </a:t>
            </a:r>
            <a:r>
              <a:rPr lang="en-US" sz="2400" b="1" dirty="0">
                <a:solidFill>
                  <a:srgbClr val="33CCCC">
                    <a:lumMod val="50000"/>
                  </a:srgbClr>
                </a:solidFill>
                <a:latin typeface="Comic Sans MS" pitchFamily="66" charset="0"/>
                <a:ea typeface="+mj-ea"/>
                <a:cs typeface="+mj-cs"/>
              </a:rPr>
              <a:t>5-8) </a:t>
            </a:r>
            <a:endParaRPr lang="en-US" sz="2400" b="1" dirty="0" smtClean="0">
              <a:solidFill>
                <a:srgbClr val="33CCCC">
                  <a:lumMod val="50000"/>
                </a:srgbClr>
              </a:solidFill>
              <a:latin typeface="Comic Sans MS" pitchFamily="66" charset="0"/>
              <a:ea typeface="+mj-ea"/>
              <a:cs typeface="+mj-cs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English-speaking countries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:</a:t>
            </a:r>
            <a:endParaRPr lang="en-US" sz="2400" b="1" dirty="0" smtClean="0">
              <a:solidFill>
                <a:srgbClr val="33CCCC">
                  <a:lumMod val="50000"/>
                </a:srgbClr>
              </a:solidFill>
              <a:latin typeface="Comic Sans MS" pitchFamily="66" charset="0"/>
              <a:ea typeface="+mj-ea"/>
              <a:cs typeface="+mj-cs"/>
            </a:endParaRPr>
          </a:p>
          <a:p>
            <a:pPr marL="400050" lvl="1" indent="0">
              <a:buNone/>
            </a:pPr>
            <a:r>
              <a:rPr lang="en-US" sz="2000" b="1" dirty="0" smtClean="0">
                <a:solidFill>
                  <a:srgbClr val="33CCCC">
                    <a:lumMod val="50000"/>
                  </a:srgbClr>
                </a:solidFill>
                <a:latin typeface="Comic Sans MS" pitchFamily="66" charset="0"/>
                <a:ea typeface="+mj-ea"/>
                <a:cs typeface="+mj-cs"/>
              </a:rPr>
              <a:t>Continents and</a:t>
            </a:r>
            <a:r>
              <a:rPr lang="en-US" sz="2000" b="1" dirty="0">
                <a:solidFill>
                  <a:srgbClr val="33CCC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33CCCC">
                    <a:lumMod val="50000"/>
                  </a:srgbClr>
                </a:solidFill>
                <a:latin typeface="Comic Sans MS" pitchFamily="66" charset="0"/>
              </a:rPr>
              <a:t>capitals (# 9-10</a:t>
            </a:r>
            <a:r>
              <a:rPr lang="en-US" sz="2000" b="1" dirty="0">
                <a:solidFill>
                  <a:srgbClr val="33CCCC">
                    <a:lumMod val="50000"/>
                  </a:srgbClr>
                </a:solidFill>
                <a:latin typeface="Comic Sans MS" pitchFamily="66" charset="0"/>
              </a:rPr>
              <a:t>) </a:t>
            </a:r>
            <a:endParaRPr lang="en-US" sz="2000" b="1" dirty="0" smtClean="0">
              <a:solidFill>
                <a:srgbClr val="33CCCC">
                  <a:lumMod val="50000"/>
                </a:srgbClr>
              </a:solidFill>
              <a:latin typeface="Comic Sans MS" pitchFamily="66" charset="0"/>
            </a:endParaRPr>
          </a:p>
          <a:p>
            <a:pPr marL="400050" lvl="1" indent="0">
              <a:buNone/>
            </a:pPr>
            <a:r>
              <a:rPr lang="en-US" sz="2000" b="1" dirty="0" smtClean="0">
                <a:solidFill>
                  <a:srgbClr val="33CCCC">
                    <a:lumMod val="50000"/>
                  </a:srgbClr>
                </a:solidFill>
                <a:latin typeface="Comic Sans MS" pitchFamily="66" charset="0"/>
              </a:rPr>
              <a:t>Countries </a:t>
            </a:r>
            <a:r>
              <a:rPr lang="en-US" sz="2000" b="1" dirty="0">
                <a:solidFill>
                  <a:srgbClr val="33CCCC">
                    <a:lumMod val="50000"/>
                  </a:srgbClr>
                </a:solidFill>
                <a:latin typeface="Comic Sans MS" pitchFamily="66" charset="0"/>
              </a:rPr>
              <a:t>and languages (# </a:t>
            </a:r>
            <a:r>
              <a:rPr lang="en-US" sz="2000" b="1" dirty="0" smtClean="0">
                <a:solidFill>
                  <a:srgbClr val="33CCCC">
                    <a:lumMod val="50000"/>
                  </a:srgbClr>
                </a:solidFill>
                <a:latin typeface="Comic Sans MS" pitchFamily="66" charset="0"/>
              </a:rPr>
              <a:t>11-13)</a:t>
            </a:r>
          </a:p>
          <a:p>
            <a:r>
              <a:rPr lang="en-US" sz="2400" b="1" dirty="0" smtClean="0">
                <a:solidFill>
                  <a:srgbClr val="33CCCC">
                    <a:lumMod val="50000"/>
                  </a:srgbClr>
                </a:solidFill>
                <a:latin typeface="Comic Sans MS" pitchFamily="66" charset="0"/>
                <a:ea typeface="+mj-ea"/>
                <a:cs typeface="+mj-cs"/>
              </a:rPr>
              <a:t>        </a:t>
            </a:r>
            <a:r>
              <a:rPr lang="ru-RU" sz="2400" b="1" dirty="0" smtClean="0">
                <a:solidFill>
                  <a:srgbClr val="33CCCC">
                    <a:lumMod val="50000"/>
                  </a:srgbClr>
                </a:solidFill>
                <a:latin typeface="Comic Sans MS" pitchFamily="66" charset="0"/>
                <a:ea typeface="+mj-ea"/>
                <a:cs typeface="+mj-cs"/>
              </a:rPr>
              <a:t>(# </a:t>
            </a:r>
            <a:r>
              <a:rPr lang="en-US" sz="2400" b="1" dirty="0" smtClean="0">
                <a:solidFill>
                  <a:srgbClr val="33CCCC">
                    <a:lumMod val="50000"/>
                  </a:srgbClr>
                </a:solidFill>
                <a:latin typeface="Comic Sans MS" pitchFamily="66" charset="0"/>
                <a:ea typeface="+mj-ea"/>
                <a:cs typeface="+mj-cs"/>
              </a:rPr>
              <a:t>16</a:t>
            </a:r>
            <a:r>
              <a:rPr lang="ru-RU" sz="2400" b="1" dirty="0" smtClean="0">
                <a:solidFill>
                  <a:srgbClr val="33CCCC">
                    <a:lumMod val="50000"/>
                  </a:srgbClr>
                </a:solidFill>
                <a:latin typeface="Comic Sans MS" pitchFamily="66" charset="0"/>
                <a:ea typeface="+mj-ea"/>
                <a:cs typeface="+mj-cs"/>
              </a:rPr>
              <a:t>)</a:t>
            </a:r>
            <a:endParaRPr lang="ru-RU" sz="2400" b="1" dirty="0">
              <a:solidFill>
                <a:srgbClr val="33CCCC">
                  <a:lumMod val="50000"/>
                </a:srgbClr>
              </a:solidFill>
              <a:latin typeface="Comic Sans MS" pitchFamily="66" charset="0"/>
              <a:ea typeface="+mj-ea"/>
              <a:cs typeface="+mj-cs"/>
            </a:endParaRPr>
          </a:p>
          <a:p>
            <a:endParaRPr lang="en-US" sz="2400" b="1" dirty="0" smtClean="0">
              <a:solidFill>
                <a:srgbClr val="33CCCC">
                  <a:lumMod val="50000"/>
                </a:srgbClr>
              </a:solidFill>
              <a:latin typeface="Comic Sans MS" pitchFamily="66" charset="0"/>
              <a:ea typeface="+mj-ea"/>
              <a:cs typeface="+mj-cs"/>
            </a:endParaRPr>
          </a:p>
          <a:p>
            <a:r>
              <a:rPr lang="en-US" sz="2400" b="1" dirty="0" smtClean="0">
                <a:solidFill>
                  <a:srgbClr val="33CCCC">
                    <a:lumMod val="50000"/>
                  </a:srgbClr>
                </a:solidFill>
                <a:latin typeface="Comic Sans MS" pitchFamily="66" charset="0"/>
                <a:ea typeface="+mj-ea"/>
                <a:cs typeface="+mj-cs"/>
              </a:rPr>
              <a:t>Speaking (dialogue</a:t>
            </a:r>
            <a:r>
              <a:rPr lang="ru-RU" sz="2400" b="1" dirty="0" smtClean="0">
                <a:solidFill>
                  <a:srgbClr val="33CCCC">
                    <a:lumMod val="50000"/>
                  </a:srgbClr>
                </a:solidFill>
                <a:latin typeface="Comic Sans MS" pitchFamily="66" charset="0"/>
                <a:ea typeface="+mj-ea"/>
                <a:cs typeface="+mj-cs"/>
              </a:rPr>
              <a:t>- </a:t>
            </a:r>
            <a:r>
              <a:rPr lang="en-US" sz="2400" b="1" dirty="0">
                <a:solidFill>
                  <a:srgbClr val="33CCCC">
                    <a:lumMod val="50000"/>
                  </a:srgbClr>
                </a:solidFill>
                <a:latin typeface="Comic Sans MS" pitchFamily="66" charset="0"/>
                <a:ea typeface="+mj-ea"/>
                <a:cs typeface="+mj-cs"/>
              </a:rPr>
              <a:t>cards) (# </a:t>
            </a:r>
            <a:r>
              <a:rPr lang="en-US" sz="2400" b="1" dirty="0" smtClean="0">
                <a:solidFill>
                  <a:srgbClr val="33CCCC">
                    <a:lumMod val="50000"/>
                  </a:srgbClr>
                </a:solidFill>
                <a:latin typeface="Comic Sans MS" pitchFamily="66" charset="0"/>
                <a:ea typeface="+mj-ea"/>
                <a:cs typeface="+mj-cs"/>
              </a:rPr>
              <a:t>14-15)</a:t>
            </a:r>
          </a:p>
          <a:p>
            <a:r>
              <a:rPr lang="en-US" sz="2400" b="1" dirty="0">
                <a:solidFill>
                  <a:srgbClr val="33CCCC">
                    <a:lumMod val="50000"/>
                  </a:srgbClr>
                </a:solidFill>
                <a:latin typeface="Comic Sans MS" pitchFamily="66" charset="0"/>
                <a:ea typeface="+mj-ea"/>
                <a:cs typeface="+mj-cs"/>
              </a:rPr>
              <a:t>Grammar Revision (plurals, have got/has got) (# </a:t>
            </a:r>
            <a:r>
              <a:rPr lang="en-US" sz="2400" b="1" dirty="0" smtClean="0">
                <a:solidFill>
                  <a:srgbClr val="33CCCC">
                    <a:lumMod val="50000"/>
                  </a:srgbClr>
                </a:solidFill>
                <a:latin typeface="Comic Sans MS" pitchFamily="66" charset="0"/>
                <a:ea typeface="+mj-ea"/>
                <a:cs typeface="+mj-cs"/>
              </a:rPr>
              <a:t>17-22)</a:t>
            </a:r>
          </a:p>
          <a:p>
            <a:r>
              <a:rPr lang="en-US" sz="2400" b="1" dirty="0">
                <a:solidFill>
                  <a:srgbClr val="33CCCC">
                    <a:lumMod val="50000"/>
                  </a:srgbClr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2400" b="1" dirty="0" smtClean="0">
                <a:solidFill>
                  <a:srgbClr val="33CCCC">
                    <a:lumMod val="50000"/>
                  </a:srgbClr>
                </a:solidFill>
                <a:latin typeface="Comic Sans MS" pitchFamily="66" charset="0"/>
                <a:ea typeface="+mj-ea"/>
                <a:cs typeface="+mj-cs"/>
              </a:rPr>
              <a:t>       (# 23)</a:t>
            </a:r>
            <a:endParaRPr lang="en-US" sz="2400" b="1" dirty="0">
              <a:solidFill>
                <a:srgbClr val="33CCCC">
                  <a:lumMod val="50000"/>
                </a:srgbClr>
              </a:solidFill>
              <a:latin typeface="Comic Sans MS" pitchFamily="66" charset="0"/>
              <a:ea typeface="+mj-ea"/>
              <a:cs typeface="+mj-cs"/>
            </a:endParaRPr>
          </a:p>
          <a:p>
            <a:endParaRPr lang="en-US" sz="2400" b="1" dirty="0" smtClean="0">
              <a:solidFill>
                <a:srgbClr val="33CCCC">
                  <a:lumMod val="50000"/>
                </a:srgbClr>
              </a:solidFill>
              <a:latin typeface="Comic Sans MS" pitchFamily="66" charset="0"/>
              <a:ea typeface="+mj-ea"/>
              <a:cs typeface="+mj-cs"/>
            </a:endParaRPr>
          </a:p>
          <a:p>
            <a:endParaRPr lang="en-US" sz="3600" b="1" dirty="0">
              <a:solidFill>
                <a:srgbClr val="33CCCC">
                  <a:lumMod val="50000"/>
                </a:srgbClr>
              </a:solidFill>
              <a:latin typeface="Comic Sans MS" pitchFamily="66" charset="0"/>
              <a:ea typeface="+mj-ea"/>
              <a:cs typeface="+mj-cs"/>
            </a:endParaRPr>
          </a:p>
          <a:p>
            <a:endParaRPr lang="en-US" sz="3600" b="1" dirty="0" smtClean="0">
              <a:solidFill>
                <a:srgbClr val="33CCCC">
                  <a:lumMod val="50000"/>
                </a:srgbClr>
              </a:solidFill>
              <a:latin typeface="Comic Sans MS" pitchFamily="66" charset="0"/>
              <a:ea typeface="+mj-ea"/>
              <a:cs typeface="+mj-cs"/>
            </a:endParaRPr>
          </a:p>
          <a:p>
            <a:r>
              <a:rPr lang="ru-RU" sz="3600" b="1" dirty="0">
                <a:solidFill>
                  <a:srgbClr val="33CCCC">
                    <a:lumMod val="50000"/>
                  </a:srgbClr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33CCCC">
                    <a:lumMod val="50000"/>
                  </a:srgbClr>
                </a:solidFill>
                <a:latin typeface="Comic Sans MS" pitchFamily="66" charset="0"/>
                <a:ea typeface="+mj-ea"/>
                <a:cs typeface="+mj-cs"/>
              </a:rPr>
            </a:b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3112243"/>
            <a:ext cx="79208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44" y="5229200"/>
            <a:ext cx="85407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91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9917" y="1600200"/>
            <a:ext cx="570416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54387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23936"/>
            <a:ext cx="12192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205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Р с 26 у </a:t>
            </a:r>
            <a:r>
              <a:rPr lang="ru-RU" dirty="0" smtClean="0">
                <a:latin typeface="Comic Sans MS" panose="030F0702030302020204" pitchFamily="66" charset="0"/>
              </a:rPr>
              <a:t>2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85407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020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</p:spPr>
        <p:txBody>
          <a:bodyPr/>
          <a:lstStyle/>
          <a:p>
            <a:pPr lvl="0"/>
            <a:r>
              <a:rPr lang="en-US" sz="3000" u="sng" kern="1200" dirty="0">
                <a:solidFill>
                  <a:srgbClr val="FF0066"/>
                </a:solidFill>
                <a:latin typeface="Comic Sans MS" pitchFamily="66" charset="0"/>
              </a:rPr>
              <a:t>Write the numbers</a:t>
            </a:r>
            <a:r>
              <a:rPr lang="en-US" sz="3000" u="sng" kern="1200" dirty="0" smtClean="0">
                <a:solidFill>
                  <a:srgbClr val="FF0066"/>
                </a:solidFill>
                <a:latin typeface="Comic Sans MS" pitchFamily="66" charset="0"/>
              </a:rPr>
              <a:t>. (dictation)</a:t>
            </a:r>
            <a:r>
              <a:rPr lang="en-US" u="sng" kern="1200" dirty="0">
                <a:solidFill>
                  <a:srgbClr val="FF0066"/>
                </a:solidFill>
                <a:latin typeface="Comic Sans MS" pitchFamily="66" charset="0"/>
              </a:rPr>
              <a:t/>
            </a:r>
            <a:br>
              <a:rPr lang="en-US" u="sng" kern="1200" dirty="0">
                <a:solidFill>
                  <a:srgbClr val="FF0066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548680"/>
            <a:ext cx="1296144" cy="38635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78104" y="992464"/>
            <a:ext cx="4038600" cy="3972272"/>
          </a:xfrm>
        </p:spPr>
        <p:txBody>
          <a:bodyPr/>
          <a:lstStyle/>
          <a:p>
            <a:pPr marL="742950" lvl="0" indent="-742950">
              <a:buFont typeface="+mj-lt"/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Comic Sans MS" pitchFamily="66" charset="0"/>
              </a:rPr>
              <a:t>twenty‐five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Comic Sans MS" pitchFamily="66" charset="0"/>
              </a:rPr>
              <a:t>nineteen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Comic Sans MS" pitchFamily="66" charset="0"/>
              </a:rPr>
              <a:t> ninety‐six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Comic Sans MS" pitchFamily="66" charset="0"/>
              </a:rPr>
              <a:t> sixteen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Comic Sans MS" pitchFamily="66" charset="0"/>
              </a:rPr>
              <a:t>ten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Comic Sans MS" pitchFamily="66" charset="0"/>
              </a:rPr>
              <a:t>twelve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Comic Sans MS" pitchFamily="66" charset="0"/>
              </a:rPr>
              <a:t>eleven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Comic Sans MS" pitchFamily="66" charset="0"/>
              </a:rPr>
              <a:t>seventy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Comic Sans MS" pitchFamily="66" charset="0"/>
              </a:rPr>
              <a:t> fifteen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Comic Sans MS" pitchFamily="66" charset="0"/>
              </a:rPr>
              <a:t>forty‐seven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Comic Sans MS" pitchFamily="66" charset="0"/>
              </a:rPr>
              <a:t> seventeen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Comic Sans MS" pitchFamily="66" charset="0"/>
              </a:rPr>
              <a:t>thirteen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943661"/>
            <a:ext cx="2520280" cy="5316855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48680"/>
            <a:ext cx="1368152" cy="53285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en-US" sz="2600" b="1" i="1" dirty="0" smtClean="0">
                <a:solidFill>
                  <a:srgbClr val="002060"/>
                </a:solidFill>
                <a:latin typeface="Comic Sans MS" pitchFamily="66" charset="0"/>
              </a:rPr>
              <a:t> 25</a:t>
            </a:r>
            <a:endParaRPr lang="en-US" sz="2600" b="1" i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b="1" i="1" dirty="0" smtClean="0">
                <a:solidFill>
                  <a:srgbClr val="002060"/>
                </a:solidFill>
                <a:latin typeface="Comic Sans MS" pitchFamily="66" charset="0"/>
              </a:rPr>
              <a:t> 19</a:t>
            </a:r>
            <a:endParaRPr lang="en-US" sz="2600" b="1" i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b="1" i="1" dirty="0" smtClean="0">
                <a:solidFill>
                  <a:srgbClr val="002060"/>
                </a:solidFill>
                <a:latin typeface="Comic Sans MS" pitchFamily="66" charset="0"/>
              </a:rPr>
              <a:t> 96</a:t>
            </a:r>
            <a:endParaRPr lang="en-US" sz="2600" b="1" i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b="1" i="1" dirty="0" smtClean="0">
                <a:solidFill>
                  <a:srgbClr val="002060"/>
                </a:solidFill>
                <a:latin typeface="Comic Sans MS" pitchFamily="66" charset="0"/>
              </a:rPr>
              <a:t> 16</a:t>
            </a:r>
            <a:endParaRPr lang="en-US" sz="2600" b="1" i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b="1" i="1" dirty="0" smtClean="0">
                <a:solidFill>
                  <a:srgbClr val="002060"/>
                </a:solidFill>
                <a:latin typeface="Comic Sans MS" pitchFamily="66" charset="0"/>
              </a:rPr>
              <a:t> 10</a:t>
            </a:r>
            <a:endParaRPr lang="en-US" sz="2600" b="1" i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b="1" i="1" dirty="0" smtClean="0">
                <a:solidFill>
                  <a:srgbClr val="002060"/>
                </a:solidFill>
                <a:latin typeface="Comic Sans MS" pitchFamily="66" charset="0"/>
              </a:rPr>
              <a:t> 12</a:t>
            </a:r>
            <a:endParaRPr lang="en-US" sz="2600" b="1" i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b="1" i="1" dirty="0" smtClean="0">
                <a:solidFill>
                  <a:srgbClr val="002060"/>
                </a:solidFill>
                <a:latin typeface="Comic Sans MS" pitchFamily="66" charset="0"/>
              </a:rPr>
              <a:t> 11</a:t>
            </a:r>
            <a:endParaRPr lang="en-US" sz="2600" b="1" i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b="1" i="1" dirty="0" smtClean="0">
                <a:solidFill>
                  <a:srgbClr val="002060"/>
                </a:solidFill>
                <a:latin typeface="Comic Sans MS" pitchFamily="66" charset="0"/>
              </a:rPr>
              <a:t> 70</a:t>
            </a:r>
            <a:endParaRPr lang="en-US" sz="2600" b="1" i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b="1" i="1" dirty="0" smtClean="0">
                <a:solidFill>
                  <a:srgbClr val="002060"/>
                </a:solidFill>
                <a:latin typeface="Comic Sans MS" pitchFamily="66" charset="0"/>
              </a:rPr>
              <a:t> 15</a:t>
            </a:r>
            <a:endParaRPr lang="en-US" sz="2600" b="1" i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b="1" i="1" dirty="0" smtClean="0">
                <a:solidFill>
                  <a:srgbClr val="002060"/>
                </a:solidFill>
                <a:latin typeface="Comic Sans MS" pitchFamily="66" charset="0"/>
              </a:rPr>
              <a:t> 47</a:t>
            </a:r>
            <a:endParaRPr lang="en-US" sz="2600" b="1" i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b="1" i="1" dirty="0" smtClean="0">
                <a:solidFill>
                  <a:srgbClr val="002060"/>
                </a:solidFill>
                <a:latin typeface="Comic Sans MS" pitchFamily="66" charset="0"/>
              </a:rPr>
              <a:t> 17</a:t>
            </a:r>
            <a:endParaRPr lang="en-US" sz="2600" b="1" i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b="1" i="1" dirty="0" smtClean="0">
                <a:solidFill>
                  <a:srgbClr val="002060"/>
                </a:solidFill>
                <a:latin typeface="Comic Sans MS" pitchFamily="66" charset="0"/>
              </a:rPr>
              <a:t> 13</a:t>
            </a:r>
            <a:endParaRPr lang="ru-RU" sz="2600" b="1" i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72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C 0.0026 -0.00579 0.00642 -0.01018 0.00902 -0.0162 C 0.01041 -0.01875 0.01024 -0.02245 0.01128 -0.02546 C 0.01197 -0.02778 0.01909 -0.03704 0.02048 -0.03866 C 0.02326 -0.05231 0.02777 -0.06597 0.03611 -0.07361 C 0.0401 -0.0912 0.05399 -0.11481 0.06319 -0.1287 C 0.06892 -0.15393 0.06093 -0.12292 0.07013 -0.14467 C 0.07447 -0.15486 0.07447 -0.16065 0.08142 -0.17014 C 0.08611 -0.19213 0.07951 -0.16667 0.09027 -0.18958 C 0.0934 -0.19629 0.09427 -0.20486 0.09704 -0.21204 C 0.10659 -0.23472 0.10364 -0.22616 0.11284 -0.24398 C 0.1184 -0.25532 0.11944 -0.26319 0.12656 -0.27292 C 0.1302 -0.29004 0.12725 -0.27917 0.13784 -0.30208 C 0.13941 -0.30532 0.14236 -0.3118 0.14236 -0.31134 C 0.14305 -0.31458 0.14305 -0.31852 0.14444 -0.32106 C 0.14756 -0.32708 0.15572 -0.33704 0.15572 -0.3368 C 0.15989 -0.35463 0.1625 -0.36296 0.1717 -0.37592 C 0.17638 -0.39676 0.17013 -0.37222 0.18072 -0.39838 C 0.18871 -0.41852 0.19566 -0.43866 0.20763 -0.45579 C 0.21892 -0.48912 0.20434 -0.44815 0.21892 -0.48171 C 0.22482 -0.49514 0.22916 -0.51018 0.23472 -0.52361 C 0.24947 -0.55949 0.26475 -0.59213 0.27777 -0.6294 C 0.2842 -0.64653 0.29409 -0.66296 0.30052 -0.68055 C 0.30486 -0.69282 0.3052 -0.70671 0.30937 -0.71898 C 0.31041 -0.72176 0.3125 -0.72315 0.31388 -0.72546 C 0.31562 -0.72986 0.31701 -0.73403 0.31822 -0.73819 C 0.32204 -0.75278 0.32621 -0.76574 0.32951 -0.77986 C 0.33125 -0.78657 0.33125 -0.79444 0.33437 -0.7993 C 0.34149 -0.80949 0.3375 -0.80301 0.34566 -0.81852 C 0.34774 -0.83194 0.35 -0.83819 0.35694 -0.84745 C 0.36163 -0.86481 0.36614 -0.88264 0.37274 -0.89884 C 0.37691 -0.90949 0.38298 -0.92037 0.38611 -0.93125 C 0.3934 -0.95694 0.39548 -0.9794 0.40659 -1.00185 C 0.40972 -1.01643 0.41684 -1.03032 0.42239 -1.04375 C 0.42604 -1.05231 0.43368 -1.06944 0.43368 -1.06921 C 0.43628 -1.08102 0.44704 -1.10116 0.44704 -1.10092 C 0.45156 -1.11944 0.46076 -1.13981 0.46076 -1.15926 " pathEditMode="relative" rAng="0" ptsTypes="fffffffffff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-5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6931" y="260648"/>
            <a:ext cx="4176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1F497D">
                    <a:lumMod val="75000"/>
                  </a:srgbClr>
                </a:solidFill>
              </a:rPr>
              <a:t>Name the countries and their capitals</a:t>
            </a:r>
            <a:endParaRPr lang="ru-RU" sz="20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2759" y="5930429"/>
            <a:ext cx="1103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Australia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8430" y="5199872"/>
            <a:ext cx="104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Canberra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3489" y="1413250"/>
            <a:ext cx="799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Turkey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7000" y="4221088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Ankara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7" y="2699628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Canada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1511" y="3789041"/>
            <a:ext cx="949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Ottawa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0439" y="1103979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Spain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1140" y="2076817"/>
            <a:ext cx="949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Madr</a:t>
            </a:r>
            <a:r>
              <a:rPr lang="en-US" sz="2000" b="1" dirty="0">
                <a:solidFill>
                  <a:prstClr val="black"/>
                </a:solidFill>
              </a:rPr>
              <a:t>i</a:t>
            </a:r>
            <a:r>
              <a:rPr lang="en-US" sz="2000" dirty="0">
                <a:solidFill>
                  <a:prstClr val="black"/>
                </a:solidFill>
              </a:rPr>
              <a:t>d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1" y="5109322"/>
            <a:ext cx="1986186" cy="124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76" y="3517515"/>
            <a:ext cx="1862334" cy="116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96" y="1782582"/>
            <a:ext cx="1780577" cy="147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829"/>
            <a:ext cx="2067062" cy="142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21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1921 C 0.00157 -0.03102 0.00886 -0.15833 -0.00416 -0.2081 C -0.00711 -0.25694 -0.0118 -0.30741 -0.02673 -0.35254 C -0.02812 -0.35694 -0.03107 -0.37523 -0.03281 -0.37801 C -0.03767 -0.38565 -0.04809 -0.38866 -0.05295 -0.39699 C -0.0592 -0.40764 -0.0658 -0.41805 -0.07205 -0.4287 C -0.08264 -0.44676 -0.06927 -0.42893 -0.07916 -0.44143 C -0.08211 -0.45347 -0.09288 -0.46134 -0.09948 -0.47037 C -0.10521 -0.48611 -0.11389 -0.50185 -0.12205 -0.51597 C -0.12396 -0.52384 -0.12882 -0.52893 -0.13281 -0.53518 C -0.13906 -0.54491 -0.14323 -0.55694 -0.14948 -0.5669 C -0.15277 -0.58171 -0.16093 -0.59352 -0.16493 -0.6081 C -0.16632 -0.61342 -0.16771 -0.61898 -0.16961 -0.62407 C -0.171 -0.62754 -0.17448 -0.63356 -0.17448 -0.63333 C -0.1776 -0.65278 -0.19027 -0.67129 -0.19705 -0.68912 C -0.20017 -0.69745 -0.20399 -0.7125 -0.21007 -0.71759 C -0.22135 -0.73958 -0.23993 -0.75092 -0.26007 -0.75092 " pathEditMode="relative" rAng="0" ptsTypes="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-3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4538 C -0.01406 -0.05741 -0.02136 -0.07477 -0.03212 -0.0882 C -0.04514 -0.1044 -0.06059 -0.11852 -0.07518 -0.13264 C -0.08524 -0.1426 -0.0941 -0.15487 -0.10365 -0.16598 C -0.13143 -0.19815 -0.09722 -0.15163 -0.125 -0.18658 C -0.12813 -0.19051 -0.13021 -0.19561 -0.13333 -0.19931 C -0.14792 -0.21598 -0.16406 -0.23056 -0.17865 -0.247 C -0.1849 -0.25394 -0.1882 -0.25394 -0.19531 -0.25973 C -0.20938 -0.27107 -0.22136 -0.28288 -0.23577 -0.29306 C -0.24219 -0.29769 -0.24792 -0.3044 -0.25486 -0.30741 C -0.26458 -0.31158 -0.27518 -0.31598 -0.28455 -0.32153 C -0.29792 -0.3294 -0.31007 -0.34237 -0.32274 -0.35186 C -0.32674 -0.35487 -0.33646 -0.36042 -0.34045 -0.36436 C -0.36354 -0.38727 -0.39306 -0.41575 -0.41198 -0.44375 C -0.4257 -0.46389 -0.43247 -0.48959 -0.44531 -0.51042 C -0.4507 -0.52825 -0.46163 -0.54005 -0.47153 -0.55325 C -0.47309 -0.55533 -0.47431 -0.55811 -0.47622 -0.55973 C -0.47865 -0.56181 -0.48333 -0.56598 -0.48333 -0.56575 C -0.48993 -0.57917 -0.49393 -0.57408 -0.50833 -0.57408 " pathEditMode="relative" rAng="0" ptsTypes="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5" y="-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12 0.00046 -0.01424 0.00046 -0.02136 0.00162 C -0.03368 0.0037 -0.04584 0.01204 -0.05834 0.01435 C -0.06893 0.01898 -0.0783 0.02338 -0.08924 0.02546 C -0.1007 0.03056 -0.11181 0.03264 -0.12379 0.03495 C -0.13455 0.03704 -0.14549 0.04144 -0.15591 0.04444 C -0.16893 0.04815 -0.18229 0.04861 -0.19514 0.05255 C -0.22118 0.06042 -0.24722 0.07107 -0.27379 0.07616 C -0.28247 0.08218 -0.29184 0.08634 -0.30104 0.09051 C -0.31181 0.10116 -0.325 0.10602 -0.33681 0.11435 C -0.34011 0.11667 -0.34323 0.11968 -0.34636 0.12222 C -0.35434 0.1287 -0.37014 0.13218 -0.37969 0.13657 C -0.38681 0.13982 -0.39393 0.14282 -0.40104 0.14607 C -0.4066 0.14861 -0.41181 0.15278 -0.41771 0.15394 C -0.42726 0.15579 -0.43681 0.15833 -0.44636 0.16042 C -0.46059 0.17315 -0.47778 0.16551 -0.49393 0.16366 C -0.51181 0.15579 -0.53889 0.16042 -0.55347 0.16042 " pathEditMode="relative" ptsTypes="ffffffffffffffff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4.44444E-6 C -0.03003 0.0007 -0.0401 0.00139 -0.05885 0.00602 C -0.06562 0.01042 -0.0691 0.01112 -0.07708 0.01227 C -0.09028 0.01644 -0.08385 0.01482 -0.09635 0.01713 C -0.10521 0.02037 -0.11458 0.02153 -0.12378 0.02315 C -0.13021 0.02848 -0.13976 0.0294 -0.14722 0.03125 C -0.15121 0.03218 -0.15903 0.03426 -0.15903 0.0345 C -0.1691 0.04051 -0.17951 0.04098 -0.19028 0.04514 C -0.20278 0.05024 -0.21562 0.0544 -0.22795 0.05926 C -0.23628 0.06274 -0.24236 0.0669 -0.25139 0.06875 C -0.25364 0.07037 -0.25555 0.07246 -0.25798 0.07362 C -0.26007 0.07454 -0.26232 0.07408 -0.26441 0.07524 C -0.2717 0.07894 -0.27743 0.08635 -0.28541 0.08912 C -0.2934 0.09584 -0.28698 0.09167 -0.30364 0.09399 C -0.31389 0.09537 -0.32274 0.09746 -0.33333 0.09862 C -0.3566 0.10348 -0.37916 0.10649 -0.40243 0.10973 C -0.4184 0.11551 -0.44062 0.11274 -0.45712 0.11274 " pathEditMode="relative" rAng="0" ptsTypes="ffffffffffffffff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5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463 C 0.00035 0.01944 -0.00382 0.03125 -0.00885 0.04421 C -0.01146 0.06181 -0.0191 0.07569 -0.02431 0.0919 C -0.02847 0.10509 -0.03438 0.12014 -0.04097 0.13171 C -0.04653 0.1412 -0.0507 0.15023 -0.05399 0.16181 C -0.06181 0.18843 -0.06927 0.2169 -0.07552 0.24421 C -0.07969 0.26273 -0.08108 0.28218 -0.08733 0.29977 C -0.08889 0.30995 -0.09254 0.31482 -0.09688 0.32361 C -0.09948 0.32894 -0.09931 0.33264 -0.10399 0.33634 C -0.11024 0.3412 -0.10955 0.33982 -0.1184 0.3412 C -0.12257 0.34329 -0.12066 0.34282 -0.12431 0.34282 " pathEditMode="relative" rAng="0" ptsTypes="ffffffffff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0.00231 C -0.05712 0.00694 -0.08611 0.00879 -0.08611 0.00902 C -0.09826 0.01273 -0.11181 0.01342 -0.12431 0.01342 " pathEditMode="relative" rAng="0" ptsTypes="ff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C -0.00105 0.01713 -0.00157 0.03634 -0.0033 0.05324 C -0.00382 0.05857 -0.00556 0.06389 -0.00643 0.06921 C -0.00695 0.07269 -0.00834 0.07894 -0.00834 0.07917 C -0.01042 0.09792 -0.01511 0.11783 -0.0217 0.13426 C -0.02552 0.14375 -0.02778 0.15486 -0.03195 0.16482 C -0.03351 0.17755 -0.03195 0.17037 -0.03802 0.18565 C -0.04028 0.19144 -0.03959 0.19954 -0.04202 0.20509 C -0.04514 0.21158 -0.04584 0.21783 -0.04827 0.22454 C -0.05313 0.23843 -0.0592 0.25324 -0.06563 0.26482 C -0.06997 0.27269 -0.07327 0.2794 -0.08004 0.28264 C -0.08351 0.28658 -0.08611 0.28681 -0.09011 0.28912 C -0.09254 0.29097 -0.09445 0.29421 -0.09723 0.29537 C -0.10278 0.29815 -0.1099 0.29908 -0.11563 0.30046 C -0.12309 0.3044 -0.11962 0.30301 -0.1257 0.30509 C -0.12848 0.30718 -0.13039 0.30996 -0.13299 0.31181 C -0.13976 0.31667 -0.1474 0.31759 -0.15452 0.32153 C -0.16094 0.325 -0.16702 0.32894 -0.17414 0.32963 C -0.18212 0.33056 -0.19028 0.33079 -0.19844 0.33125 C -0.20261 0.33426 -0.20521 0.3375 -0.20973 0.33912 C -0.21719 0.34746 -0.2283 0.35232 -0.23716 0.35232 " pathEditMode="relative" rAng="0" ptsTypes="ffffffffffffffffffff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8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0232 C 0.00243 0.00857 -0.00278 0.00903 -0.0092 0.01482 C -0.01788 0.02269 -0.02656 0.03056 -0.03524 0.03889 C -0.04271 0.0463 -0.04844 0.05695 -0.05712 0.06297 C -0.07153 0.07246 -0.08455 0.08403 -0.09757 0.09653 C -0.12604 0.12338 -0.15347 0.15324 -0.18333 0.17824 C -0.19288 0.18611 -0.20347 0.19167 -0.21337 0.19908 C -0.22396 0.20672 -0.23507 0.21389 -0.24601 0.2213 C -0.25677 0.22894 -0.26319 0.23611 -0.27448 0.24051 C -0.28125 0.24676 -0.28698 0.24861 -0.29531 0.25023 C -0.31389 0.25787 -0.33455 0.26343 -0.35399 0.26621 C -0.37778 0.27385 -0.40069 0.27755 -0.42535 0.27755 " pathEditMode="relative" rAng="0" ptsTypes="fffffffffff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462428"/>
            <a:ext cx="4176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1F497D">
                    <a:lumMod val="75000"/>
                  </a:srgbClr>
                </a:solidFill>
              </a:rPr>
              <a:t>Name the countries and their capitals</a:t>
            </a:r>
            <a:endParaRPr lang="ru-RU" sz="20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4793704"/>
            <a:ext cx="84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Russia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1493" y="1736812"/>
            <a:ext cx="1063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Moscow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5733256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Japan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9159" y="3577988"/>
            <a:ext cx="785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Tokyo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4671" y="1532894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The UK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0691" y="3578716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London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3373" y="2887144"/>
            <a:ext cx="883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France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2489" y="5373216"/>
            <a:ext cx="685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Paris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79" y="396607"/>
            <a:ext cx="2077343" cy="153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56" y="2158462"/>
            <a:ext cx="1564236" cy="151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22" y="3778043"/>
            <a:ext cx="1299642" cy="154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4" y="5325728"/>
            <a:ext cx="1122040" cy="14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22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-0.06481 C -0.02743 -0.06736 -0.02812 -0.07893 -0.03247 -0.08866 C -0.03385 -0.09167 -0.03524 -0.09444 -0.03681 -0.09722 C -0.03837 -0.09977 -0.0401 -0.10162 -0.04132 -0.10393 C -0.05035 -0.12338 -0.05885 -0.14468 -0.06771 -0.16412 C -0.07569 -0.18194 -0.08368 -0.20509 -0.09306 -0.22106 C -0.09583 -0.22616 -0.09931 -0.23079 -0.10191 -0.23634 C -0.11441 -0.26319 -0.12517 -0.29074 -0.13802 -0.31759 C -0.14028 -0.32176 -0.1441 -0.32407 -0.14687 -0.32755 C -0.15747 -0.3412 -0.16684 -0.35579 -0.17778 -0.36875 C -0.18611 -0.38819 -0.19705 -0.40324 -0.20625 -0.42199 C -0.21319 -0.43634 -0.21927 -0.45208 -0.22622 -0.46667 C -0.24392 -0.50393 -0.27257 -0.53449 -0.30087 -0.54722 C -0.30486 -0.55139 -0.30608 -0.55648 -0.30972 -0.56111 C -0.31389 -0.5662 -0.31823 -0.56898 -0.3217 -0.57477 " pathEditMode="relative" rAng="0" ptsTypes="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22" y="-2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24 -0.06597 C -0.09531 -0.06343 -0.12587 -0.06088 -0.15712 -0.05972 C -0.18455 -0.05602 -0.21181 -0.04908 -0.23924 -0.04537 C -0.24722 -0.04422 -0.26302 -0.04213 -0.26302 -0.0419 C -0.28889 -0.0426 -0.31458 -0.04283 -0.34045 -0.04375 C -0.36667 -0.04468 -0.39271 -0.05185 -0.4191 -0.05324 C -0.44063 -0.05741 -0.41129 -0.05209 -0.45469 -0.05648 C -0.4658 -0.05764 -0.4625 -0.05972 -0.47847 -0.05972 " pathEditMode="relative" rAng="0" ptsTypes="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2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51852E-6 C -0.00451 -0.00788 -0.00555 -0.01482 -0.00833 -0.02385 C -0.01337 -0.04098 -0.0191 -0.05718 -0.02378 -0.07454 C -0.02674 -0.08588 -0.02795 -0.09815 -0.03108 -0.1095 C -0.03941 -0.13959 -0.05087 -0.16783 -0.05833 -0.19838 C -0.05955 -0.20325 -0.06267 -0.20672 -0.06441 -0.21112 C -0.06632 -0.22292 -0.07031 -0.23264 -0.07274 -0.24445 C -0.07639 -0.26158 -0.07934 -0.2801 -0.08455 -0.29676 C -0.08646 -0.3095 -0.09062 -0.31991 -0.0941 -0.33172 C -0.09479 -0.3345 -0.09566 -0.33727 -0.09653 -0.33982 C -0.09792 -0.34399 -0.10121 -0.35232 -0.10121 -0.35232 C -0.10295 -0.36181 -0.10503 -0.37061 -0.10833 -0.3794 C -0.11163 -0.3882 -0.11024 -0.38033 -0.11198 -0.38889 C -0.11337 -0.39584 -0.11458 -0.41112 -0.12031 -0.41598 C -0.12604 -0.42084 -0.1283 -0.4257 -0.13212 -0.43334 C -0.13351 -0.43635 -0.13576 -0.44283 -0.13576 -0.44283 " pathEditMode="relative" ptsTypes="fffffffffffffff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5 -0.0176 C -0.09445 -0.01852 -0.11493 -0.01945 -0.15521 -0.02547 C -0.17674 -0.03287 -0.15712 -0.02662 -0.19792 -0.03496 C -0.22465 -0.04051 -0.19774 -0.03542 -0.22413 -0.04306 C -0.24132 -0.04792 -0.2592 -0.04885 -0.27656 -0.05255 C -0.31111 -0.05973 -0.34635 -0.06806 -0.38125 -0.07153 C -0.43247 -0.07662 -0.43125 -0.075 -0.49445 -0.07639 C -0.49861 -0.07848 -0.4967 -0.07801 -0.50035 -0.07801 " pathEditMode="relative" ptsTypes="fffffff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9 -0.00486 C 0.02205 0.00602 0.01893 0.01944 0.01424 0.02847 C 0.01164 0.04028 0.00695 0.05162 0.00469 0.06342 C -0.00225 0.09838 -0.01024 0.13727 -0.02621 0.16666 C -0.03402 0.18102 -0.03923 0.19583 -0.04531 0.21111 C -0.04687 0.21481 -0.05034 0.22106 -0.05243 0.22523 C -0.0533 0.22685 -0.05486 0.23009 -0.05486 0.23032 C -0.05798 0.24467 -0.06406 0.25069 -0.06909 0.26342 C -0.07152 0.26991 -0.07413 0.275 -0.07743 0.28078 C -0.07934 0.28842 -0.08159 0.29051 -0.08576 0.29676 C -0.09809 0.31504 -0.10972 0.32407 -0.12621 0.33495 C -0.12899 0.3368 -0.13177 0.33773 -0.13455 0.33958 C -0.13871 0.34236 -0.14132 0.34745 -0.14531 0.35069 C -0.14687 0.35185 -0.14843 0.35301 -0.15 0.35393 C -0.15121 0.35463 -0.15364 0.35555 -0.15364 0.35578 " pathEditMode="relative" rAng="0" ptsTypes="ffffffffffffff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3 -0.01945 C 0.02327 -0.01389 0.02257 -0.00811 0.02101 -0.00232 C 0.01962 0.00787 0.01823 0.01273 0.01268 0.0199 C 0.00886 0.03356 -0.00138 0.04814 -0.00885 0.05949 C -0.01302 0.06597 -0.01614 0.0743 -0.02083 0.07986 C -0.03906 0.10185 -0.05555 0.11134 -0.07951 0.11805 C -0.08611 0.1199 -0.09166 0.12268 -0.09843 0.12268 " pathEditMode="relative" rAng="0" ptsTypes="ffffff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C -0.00295 0.01968 -0.00885 0.03681 -0.01441 0.05533 C -0.02708 0.09653 -0.04392 0.13935 -0.06614 0.1713 C -0.07552 0.19931 -0.08958 0.21852 -0.10434 0.23982 C -0.11094 0.24931 -0.1217 0.25486 -0.12743 0.26505 C -0.13437 0.27755 -0.14392 0.29375 -0.15469 0.29838 C -0.16441 0.30695 -0.17344 0.3169 -0.18229 0.32708 C -0.18559 0.33102 -0.18975 0.33287 -0.19305 0.33658 C -0.19982 0.34375 -0.19305 0.34005 -0.19965 0.34283 C -0.21198 0.35463 -0.22934 0.36204 -0.24357 0.36667 C -0.24844 0.36829 -0.25312 0.36968 -0.25781 0.37153 C -0.26007 0.37246 -0.26423 0.375 -0.26423 0.37523 " pathEditMode="relative" rAng="0" ptsTypes="fffffffffff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2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19 0.00949 C -0.05 0.01111 -0.05694 0.01528 -0.06458 0.01713 C -0.08472 0.02199 -0.10573 0.02246 -0.12604 0.025 C -0.16649 0.02963 -0.20694 0.03241 -0.2474 0.03426 C -0.28906 0.04213 -0.33507 0.04676 -0.37708 0.04954 C -0.38941 0.05371 -0.4026 0.05347 -0.41493 0.0544 C -0.43142 0.0588 -0.44861 0.06065 -0.46545 0.06204 C -0.47135 0.06366 -0.47604 0.06528 -0.48194 0.06528 " pathEditMode="relative" rAng="0" ptsTypes="fffffff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97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462428"/>
            <a:ext cx="4176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1F497D">
                    <a:lumMod val="75000"/>
                  </a:srgbClr>
                </a:solidFill>
              </a:rPr>
              <a:t>Name the countries and their capitals</a:t>
            </a:r>
            <a:endParaRPr lang="ru-RU" sz="2000" b="1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95" y="421553"/>
            <a:ext cx="1306487" cy="13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400800" y="31409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Rome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189" y="2086111"/>
            <a:ext cx="2016224" cy="11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C:\Users\Надежда\Downloads\k39833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495" y="3140968"/>
            <a:ext cx="1445515" cy="1445515"/>
          </a:xfrm>
          <a:prstGeom prst="rect">
            <a:avLst/>
          </a:prstGeom>
          <a:noFill/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941168"/>
            <a:ext cx="1238672" cy="145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7467600" y="4541004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Italy</a:t>
            </a:r>
            <a:endParaRPr lang="en-US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561954" y="1467679"/>
            <a:ext cx="692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Brazil</a:t>
            </a: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668680" y="5157192"/>
            <a:ext cx="1042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048562" y="862538"/>
            <a:ext cx="971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USA</a:t>
            </a:r>
            <a:endParaRPr lang="en-US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65707" y="6037206"/>
            <a:ext cx="1302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Washington</a:t>
            </a:r>
            <a:endParaRPr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711466" y="5859060"/>
            <a:ext cx="856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Brazilia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290174" y="4077072"/>
            <a:ext cx="7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Berlin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616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-0.01505 C 0.07639 -0.04908 0.06267 -0.07824 0.04826 -0.10718 C 0.04583 -0.11204 0.04566 -0.11806 0.04358 -0.12315 C 0.04132 -0.1287 0.03767 -0.13333 0.03524 -0.13889 C 0.03333 -0.14352 0.03247 -0.14884 0.03038 -0.15324 C 0.02135 -0.17199 0.00972 -0.18958 -0.00052 -0.20718 C -0.0033 -0.21181 -0.00399 -0.21829 -0.00642 -0.22338 C -0.00885 -0.22847 -0.01233 -0.23218 -0.01476 -0.23727 C -0.02153 -0.25139 -0.02691 -0.26736 -0.03507 -0.28033 C -0.05035 -0.3044 -0.06823 -0.32546 -0.0875 -0.34375 C -0.09687 -0.35255 -0.1059 -0.36273 -0.11476 -0.37222 C -0.12986 -0.38866 -0.16719 -0.40116 -0.18628 -0.40394 C -0.20174 -0.40995 -0.21736 -0.41482 -0.23264 -0.42153 C -0.25208 -0.43009 -0.27083 -0.44167 -0.28976 -0.45162 C -0.29983 -0.45671 -0.30868 -0.46644 -0.3184 -0.47222 C -0.33056 -0.4794 -0.34427 -0.48125 -0.35642 -0.4882 C -0.36997 -0.49583 -0.38229 -0.50648 -0.39705 -0.51042 C -0.41597 -0.52083 -0.44115 -0.51759 -0.46007 -0.51829 C -0.46944 -0.52083 -0.47795 -0.52338 -0.4875 -0.52477 C -0.49549 -0.52593 -0.51128 -0.52778 -0.51128 -0.52755 C -0.52361 -0.53357 -0.53872 -0.53658 -0.55174 -0.53889 C -0.56337 -0.54931 -0.57969 -0.54815 -0.59219 -0.55648 " pathEditMode="relative" rAng="0" ptsTypes="fff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50" y="-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C -0.01024 -0.00532 -0.01666 -0.01597 -0.02621 -0.02222 C -0.04288 -0.0331 -0.05833 -0.04768 -0.07274 -0.06342 C -0.07916 -0.07037 -0.08507 -0.07916 -0.09166 -0.08564 C -0.09427 -0.08819 -0.09739 -0.08935 -0.1 -0.09189 C -0.12066 -0.1118 -0.08767 -0.08426 -0.11076 -0.10463 C -0.14045 -0.13078 -0.11111 -0.10486 -0.12864 -0.11736 C -0.14166 -0.12662 -0.15347 -0.13935 -0.16788 -0.14444 C -0.17743 -0.15162 -0.17205 -0.14722 -0.18333 -0.15856 C -0.18663 -0.16203 -0.20364 -0.1706 -0.20833 -0.17291 C -0.22795 -0.18287 -0.24982 -0.18495 -0.27031 -0.18889 C -0.27812 -0.19398 -0.28576 -0.19398 -0.29409 -0.19676 C -0.30364 -0.2 -0.31302 -0.20393 -0.32274 -0.20625 C -0.33871 -0.21342 -0.35347 -0.21828 -0.37031 -0.2206 C -0.38038 -0.225 -0.3934 -0.2243 -0.40364 -0.22523 C -0.41406 -0.22801 -0.42326 -0.23518 -0.43333 -0.23796 C -0.44375 -0.24722 -0.45243 -0.24629 -0.46562 -0.24745 C -0.47326 -0.25092 -0.47986 -0.25532 -0.48698 -0.26018 " pathEditMode="relative" rAng="0" ptsTypes="fffffffffffffffff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8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55 0.00625 C -0.07083 0.01597 -0.08385 0.02361 -0.09635 0.03009 C -0.12743 0.04652 -0.1585 0.06273 -0.19045 0.07592 C -0.20399 0.08148 -0.21875 0.08264 -0.23211 0.08865 C -0.25416 0.09861 -0.27691 0.1081 -0.3 0.1125 C -0.31527 0.11944 -0.3302 0.12754 -0.34531 0.13472 C -0.35642 0.14004 -0.3684 0.14236 -0.37968 0.14745 C -0.41059 0.16111 -0.44253 0.17222 -0.47378 0.18402 C -0.49132 0.19051 -0.50972 0.19699 -0.52743 0.20301 C -0.53125 0.20439 -0.53524 0.20509 -0.53923 0.20625 C -0.54583 0.2081 -0.55955 0.20926 -0.55955 0.20926 C -0.57552 0.21481 -0.59201 0.21458 -0.60833 0.21736 C -0.61389 0.21921 -0.61944 0.2199 -0.625 0.22199 C -0.62951 0.22384 -0.63437 0.22685 -0.63923 0.22685 " pathEditMode="relative" ptsTypes="fffffffffffff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 -0.00371 C 0.01806 -0.00926 0.01806 -0.01112 0.01563 -0.01621 C 0.01337 -0.02107 0.00833 -0.03056 0.00833 -0.03033 C 0.00625 -0.04375 0.00816 -0.03519 -0.00104 -0.0544 C -0.00486 -0.0625 -0.00694 -0.07176 -0.01059 -0.07987 C -0.02621 -0.11528 -0.01927 -0.1 -0.0309 -0.12593 C -0.03976 -0.14561 -0.04722 -0.16713 -0.05469 -0.18774 C -0.05989 -0.20255 -0.06319 -0.21922 -0.06892 -0.2338 C -0.07639 -0.25255 -0.08941 -0.26667 -0.09757 -0.28449 C -0.10347 -0.29699 -0.1092 -0.30533 -0.11667 -0.31621 C -0.12239 -0.32454 -0.12483 -0.3338 -0.1309 -0.34167 C -0.13437 -0.35278 -0.1401 -0.36065 -0.14514 -0.37037 C -0.15417 -0.38797 -0.16111 -0.40741 -0.17257 -0.42269 C -0.17552 -0.43426 -0.17118 -0.42037 -0.17726 -0.43056 C -0.18177 -0.4382 -0.18455 -0.44561 -0.18923 -0.45278 C -0.19375 -0.45973 -0.19062 -0.45926 -0.19392 -0.45926 " pathEditMode="relative" rAng="0" ptsTypes="fffffffffffffff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0" y="-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2963E-6 C -0.00538 0.0051 -0.01025 0.00764 -0.01667 0.0095 C -0.0224 0.01343 -0.0283 0.01436 -0.03438 0.0176 C -0.04722 0.02454 -0.06007 0.03241 -0.07257 0.03982 C -0.09896 0.05556 -0.12379 0.07223 -0.15226 0.08102 C -0.17205 0.09399 -0.19271 0.09792 -0.21302 0.10811 C -0.22622 0.11482 -0.23854 0.12339 -0.25226 0.12871 C -0.26042 0.13195 -0.26389 0.13079 -0.27136 0.13496 C -0.27466 0.13681 -0.27761 0.13982 -0.28091 0.14144 C -0.31129 0.15649 -0.27136 0.13334 -0.29879 0.14769 C -0.32587 0.16181 -0.35313 0.17755 -0.37969 0.19376 C -0.38768 0.19862 -0.39427 0.20626 -0.40226 0.21112 C -0.42934 0.22732 -0.45747 0.24098 -0.48681 0.24769 C -0.49601 0.25232 -0.50504 0.25672 -0.51424 0.26042 C -0.51702 0.26158 -0.52917 0.26274 -0.53212 0.26667 " pathEditMode="relative" ptsTypes="ffffffffffffff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1.11111E-6 C -0.06076 -0.0081 -0.10468 -0.05255 -0.15833 -0.0875 C -0.18211 -0.10301 -0.20659 -0.11644 -0.2309 -0.13033 C -0.24565 -0.13866 -0.2585 -0.15232 -0.27378 -0.1588 C -0.29253 -0.16667 -0.31145 -0.17523 -0.32986 -0.18426 C -0.36076 -0.19931 -0.39201 -0.21435 -0.42499 -0.21921 C -0.4401 -0.22384 -0.4552 -0.22778 -0.47031 -0.23195 C -0.48558 -0.23611 -0.48593 -0.24097 -0.50121 -0.24306 C -0.51562 -0.25046 -0.53072 -0.25556 -0.54531 -0.26204 C -0.55017 -0.26667 -0.55399 -0.26759 -0.55954 -0.26991 C -0.56163 -0.27083 -0.56354 -0.27222 -0.56545 -0.27315 C -0.56666 -0.27384 -0.56909 -0.27477 -0.56909 -0.27477 " pathEditMode="relative" ptsTypes="fffffffffff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2963 C -0.04027 -0.01528 -0.19809 -0.0257 -0.27204 -0.02338 C -0.32638 -0.01945 -0.38072 -0.0176 -0.43506 -0.01227 C -0.45937 -0.00556 -0.4842 -0.00325 -0.50885 0.00046 C -0.51319 0.00231 -0.51128 0.00208 -0.51493 0.00208 " pathEditMode="relative" ptsTypes="ffff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C -0.0099 0.00347 -0.01736 0.01666 -0.025 0.02523 C -0.04011 0.04212 -0.05469 0.06041 -0.07136 0.07453 C -0.08507 0.08634 -0.09809 0.0993 -0.11181 0.11111 C -0.1191 0.11736 -0.12743 0.12175 -0.13455 0.12847 C -0.14219 0.13564 -0.14809 0.1456 -0.15591 0.15231 C -0.20764 0.19606 -0.26615 0.2206 -0.32726 0.2206 " pathEditMode="relative" ptsTypes="ffffffA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2" grpId="0"/>
      <p:bldP spid="24" grpId="0"/>
      <p:bldP spid="27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940152" y="5517232"/>
            <a:ext cx="4038600" cy="3352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9734" y="228600"/>
            <a:ext cx="6084713" cy="433826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kern="12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Name the countries and their capitals</a:t>
            </a:r>
            <a:endParaRPr lang="ru-RU" sz="2000" b="1" kern="120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endParaRPr lang="en-US" dirty="0" smtClean="0">
              <a:solidFill>
                <a:srgbClr val="FF0000"/>
              </a:solidFill>
              <a:latin typeface="Bodoni MT Black" pitchFamily="18" charset="0"/>
            </a:endParaRPr>
          </a:p>
          <a:p>
            <a:endParaRPr lang="en-US" dirty="0" smtClean="0">
              <a:solidFill>
                <a:srgbClr val="FF0000"/>
              </a:solidFill>
              <a:latin typeface="Bodoni MT Black" pitchFamily="18" charset="0"/>
            </a:endParaRPr>
          </a:p>
          <a:p>
            <a:endParaRPr lang="en-US" sz="3600" dirty="0" smtClean="0">
              <a:solidFill>
                <a:srgbClr val="0033CC"/>
              </a:solidFill>
              <a:latin typeface="Bodoni MT Black" pitchFamily="18" charset="0"/>
            </a:endParaRPr>
          </a:p>
          <a:p>
            <a:endParaRPr lang="en-US" sz="3600" dirty="0" smtClean="0">
              <a:solidFill>
                <a:srgbClr val="0033CC"/>
              </a:solidFill>
              <a:latin typeface="Bodoni MT Black" pitchFamily="18" charset="0"/>
            </a:endParaRPr>
          </a:p>
        </p:txBody>
      </p:sp>
      <p:pic>
        <p:nvPicPr>
          <p:cNvPr id="1033" name="Picture 9" descr="C:\Users\a0456\Pictures\flag_map_of_portugal_drapeau_bandiera_bandeira_flagg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1066800" cy="215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62426"/>
            <a:ext cx="19081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20272" y="1431847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Greece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36296" y="2780928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Portugal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20272" y="4073684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Lisbon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39507" y="4987065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Athens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2" y="4725144"/>
            <a:ext cx="2178634" cy="149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97357" y="1988840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Australia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98766" y="3244334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Canberra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426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4.44444E-6 C -0.03074 -0.00139 -0.06112 -0.00416 -0.09167 -0.00625 C -0.11042 -0.01134 -0.12865 -0.01296 -0.14775 -0.01412 C -0.18334 -0.01898 -0.16355 -0.0169 -0.2073 -0.01898 C -0.23351 -0.02291 -0.26129 -0.02222 -0.28699 -0.03009 C -0.31563 -0.03865 -0.34463 -0.0449 -0.37397 -0.04745 C -0.39046 -0.05023 -0.40643 -0.05532 -0.42275 -0.05856 C -0.43056 -0.06203 -0.43855 -0.06597 -0.44654 -0.06828 C -0.45105 -0.07222 -0.45435 -0.07315 -0.45956 -0.07453 C -0.4639 -0.07847 -0.46251 -0.07778 -0.46789 -0.0794 C -0.46997 -0.07986 -0.47397 -0.08078 -0.47397 -0.08078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03704E-6 C -0.01962 -0.01945 -0.04254 -0.03079 -0.06181 -0.0507 C -0.07726 -0.06667 -0.09444 -0.08681 -0.11059 -0.1014 C -0.11424 -0.10464 -0.11806 -0.10742 -0.12135 -0.11112 C -0.13507 -0.12732 -0.14705 -0.14654 -0.16181 -0.16181 C -0.18333 -0.18404 -0.20677 -0.20441 -0.22726 -0.22848 C -0.24097 -0.24468 -0.25521 -0.25996 -0.26892 -0.27617 C -0.27205 -0.27987 -0.27431 -0.28496 -0.27726 -0.2889 C -0.29809 -0.31667 -0.32257 -0.3426 -0.35 -0.35695 C -0.35486 -0.3595 -0.35642 -0.3632 -0.36059 -0.36667 C -0.36684 -0.372 -0.38594 -0.38566 -0.39045 -0.39191 C -0.39757 -0.40163 -0.40399 -0.41204 -0.41181 -0.42061 C -0.41875 -0.42825 -0.42257 -0.44376 -0.4309 -0.44746 C -0.43351 -0.45279 -0.43194 -0.45232 -0.43455 -0.45232 " pathEditMode="relative" ptsTypes="fffffffffffff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37 -0.27874 C -0.09097 -0.26857 -0.09722 -0.26556 -0.10382 -0.25978 C -0.12518 -0.24081 -0.14722 -0.22462 -0.16945 -0.2075 C -0.19618 -0.18691 -0.22292 -0.16632 -0.25035 -0.14689 C -0.25087 -0.14643 -0.28872 -0.12098 -0.2908 -0.12006 C -0.3099 -0.11127 -0.329 -0.10202 -0.34792 -0.09299 C -0.36893 -0.08305 -0.38872 -0.0694 -0.41111 -0.06593 C -0.4257 -0.06038 -0.44028 -0.05598 -0.45504 -0.05182 C -0.46424 -0.0465 -0.47292 -0.0458 -0.48247 -0.04233 C -0.50191 -0.03539 -0.52084 -0.02406 -0.5408 -0.02013 C -0.55295 -0.01458 -0.56493 -0.01203 -0.57778 -0.01041 C -0.58594 -0.00648 -0.5915 -0.00417 -0.60035 -0.00417 " pathEditMode="relative" rAng="0" ptsTypes="fffffffffff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13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7 -0.3095 C -0.08559 -0.30603 -0.09323 -0.29701 -0.1026 -0.29031 C -0.11458 -0.28175 -0.12674 -0.27134 -0.13958 -0.26509 C -0.16771 -0.25121 -0.1967 -0.24242 -0.22517 -0.23016 C -0.24896 -0.21998 -0.27292 -0.20795 -0.29792 -0.2031 C -0.30851 -0.19847 -0.31771 -0.19523 -0.32882 -0.19361 C -0.34566 -0.18714 -0.36371 -0.18436 -0.38125 -0.18089 C -0.39253 -0.17881 -0.4033 -0.17349 -0.41458 -0.17117 C -0.42656 -0.16585 -0.43889 -0.15961 -0.45139 -0.15683 C -0.4618 -0.15036 -0.47205 -0.14596 -0.48351 -0.14434 C -0.49271 -0.13948 -0.50191 -0.13463 -0.51094 -0.13 C -0.51684 -0.12699 -0.5217 -0.1219 -0.5276 -0.1189 C -0.53993 -0.11242 -0.55295 -0.09993 -0.56684 -0.09993 " pathEditMode="relative" rAng="0" ptsTypes="ffffffff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10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55 0.02916 C 0.0573 0.05231 0.04827 0.0662 0.03941 0.08472 C 0.03091 0.10254 0.02483 0.12176 0.01563 0.13866 C 0.0066 0.15555 -0.00121 0.17338 -0.00937 0.19097 C -0.01736 0.2081 -0.02691 0.2243 -0.03437 0.2419 C -0.03941 0.2537 -0.04409 0.2662 -0.04878 0.27824 C -0.05121 0.28472 -0.05538 0.28981 -0.05833 0.29583 C -0.06076 0.30092 -0.06232 0.30717 -0.06545 0.31157 C -0.07534 0.325 -0.06961 0.31666 -0.08211 0.33704 C -0.09149 0.35208 -0.07899 0.33773 -0.09045 0.35301 C -0.09496 0.35903 -0.10017 0.36435 -0.10468 0.37037 C -0.11701 0.3868 -0.12656 0.41273 -0.1427 0.42268 " pathEditMode="relative" ptsTypes="fffffffffff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C -0.00434 0.07593 0.00086 0.01135 -0.00591 0.06042 C -0.00782 0.07385 -0.00608 0.07686 -0.00955 0.09051 C -0.01059 0.09491 -0.01302 0.09885 -0.01424 0.10324 C -0.01841 0.11783 -0.01754 0.12153 -0.02136 0.13658 C -0.02552 0.15324 -0.03125 0.16852 -0.03681 0.18426 C -0.04028 0.19422 -0.04167 0.20556 -0.04636 0.21436 C -0.06007 0.24005 -0.04375 0.20764 -0.05834 0.24445 C -0.06146 0.25209 -0.0658 0.25903 -0.06893 0.26667 C -0.0783 0.29028 -0.08768 0.31297 -0.09879 0.33496 C -0.1007 0.33866 -0.10174 0.34491 -0.10469 0.34769 C -0.11198 0.35417 -0.13056 0.35093 -0.13455 0.35093 " pathEditMode="relative" rAng="0" ptsTypes="fffffffffff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4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192511" y="725616"/>
            <a:ext cx="2609237" cy="2664296"/>
          </a:xfrm>
          <a:prstGeom prst="ellips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0"/>
            <a:ext cx="8229600" cy="1371600"/>
          </a:xfrm>
        </p:spPr>
        <p:txBody>
          <a:bodyPr/>
          <a:lstStyle/>
          <a:p>
            <a:r>
              <a:rPr lang="en-US" sz="3600" dirty="0" smtClean="0">
                <a:solidFill>
                  <a:srgbClr val="FF0066"/>
                </a:solidFill>
                <a:latin typeface="Comic Sans MS" pitchFamily="66" charset="0"/>
              </a:rPr>
              <a:t>Continents</a:t>
            </a:r>
            <a:endParaRPr lang="ru-RU" sz="36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032520"/>
            <a:ext cx="8229600" cy="3352800"/>
          </a:xfrm>
        </p:spPr>
        <p:txBody>
          <a:bodyPr/>
          <a:lstStyle/>
          <a:p>
            <a:r>
              <a:rPr lang="en-US" b="1" dirty="0" smtClean="0">
                <a:solidFill>
                  <a:srgbClr val="6600FF"/>
                </a:solidFill>
                <a:latin typeface="Comic Sans MS" pitchFamily="66" charset="0"/>
              </a:rPr>
              <a:t>Asia [</a:t>
            </a:r>
            <a:r>
              <a:rPr lang="en-US" b="1" dirty="0" err="1" smtClean="0">
                <a:solidFill>
                  <a:srgbClr val="6600FF"/>
                </a:solidFill>
                <a:latin typeface="PhoneticTM" pitchFamily="82" charset="0"/>
              </a:rPr>
              <a:t>eiZq</a:t>
            </a:r>
            <a:r>
              <a:rPr lang="en-US" b="1" dirty="0" smtClean="0">
                <a:solidFill>
                  <a:srgbClr val="6600FF"/>
                </a:solidFill>
                <a:latin typeface="PhoneticTM" pitchFamily="82" charset="0"/>
              </a:rPr>
              <a:t>]</a:t>
            </a:r>
            <a:endParaRPr lang="en-US" b="1" dirty="0" smtClean="0">
              <a:solidFill>
                <a:srgbClr val="6600FF"/>
              </a:solidFill>
              <a:latin typeface="Comic Sans MS" pitchFamily="66" charset="0"/>
            </a:endParaRPr>
          </a:p>
          <a:p>
            <a:r>
              <a:rPr lang="en-US" b="1" dirty="0" smtClean="0">
                <a:solidFill>
                  <a:srgbClr val="6600FF"/>
                </a:solidFill>
                <a:latin typeface="Comic Sans MS" pitchFamily="66" charset="0"/>
              </a:rPr>
              <a:t>North America</a:t>
            </a:r>
          </a:p>
          <a:p>
            <a:r>
              <a:rPr lang="en-US" b="1" dirty="0" smtClean="0">
                <a:solidFill>
                  <a:srgbClr val="6600FF"/>
                </a:solidFill>
                <a:latin typeface="Comic Sans MS" pitchFamily="66" charset="0"/>
              </a:rPr>
              <a:t>South </a:t>
            </a:r>
            <a:r>
              <a:rPr lang="en-US" b="1" dirty="0">
                <a:solidFill>
                  <a:srgbClr val="6600FF"/>
                </a:solidFill>
                <a:latin typeface="Comic Sans MS" pitchFamily="66" charset="0"/>
              </a:rPr>
              <a:t>America</a:t>
            </a:r>
            <a:endParaRPr lang="en-US" b="1" dirty="0" smtClean="0">
              <a:solidFill>
                <a:srgbClr val="6600FF"/>
              </a:solidFill>
              <a:latin typeface="Comic Sans MS" pitchFamily="66" charset="0"/>
            </a:endParaRPr>
          </a:p>
          <a:p>
            <a:r>
              <a:rPr lang="en-US" b="1" dirty="0" smtClean="0">
                <a:solidFill>
                  <a:srgbClr val="6600FF"/>
                </a:solidFill>
                <a:latin typeface="Comic Sans MS" pitchFamily="66" charset="0"/>
              </a:rPr>
              <a:t>Australia</a:t>
            </a:r>
          </a:p>
          <a:p>
            <a:r>
              <a:rPr lang="en-US" b="1" dirty="0" smtClean="0">
                <a:solidFill>
                  <a:srgbClr val="6600FF"/>
                </a:solidFill>
                <a:latin typeface="Comic Sans MS" pitchFamily="66" charset="0"/>
              </a:rPr>
              <a:t>Europe</a:t>
            </a:r>
            <a:r>
              <a:rPr lang="en-US" b="1" dirty="0" smtClean="0">
                <a:solidFill>
                  <a:srgbClr val="6600FF"/>
                </a:solidFill>
                <a:latin typeface="Comic Sans MS" pitchFamily="66" charset="0"/>
                <a:ea typeface="+mj-ea"/>
                <a:cs typeface="+mj-cs"/>
              </a:rPr>
              <a:t>  </a:t>
            </a:r>
          </a:p>
          <a:p>
            <a:r>
              <a:rPr lang="en-US" b="1" dirty="0" smtClean="0">
                <a:solidFill>
                  <a:srgbClr val="6600FF"/>
                </a:solidFill>
                <a:latin typeface="Comic Sans MS" pitchFamily="66" charset="0"/>
                <a:ea typeface="+mj-ea"/>
                <a:cs typeface="+mj-cs"/>
              </a:rPr>
              <a:t>Africa</a:t>
            </a:r>
            <a:endParaRPr lang="ru-RU" b="1" dirty="0" smtClean="0">
              <a:solidFill>
                <a:srgbClr val="6600FF"/>
              </a:solidFill>
              <a:latin typeface="Comic Sans MS" pitchFamily="66" charset="0"/>
              <a:ea typeface="+mj-ea"/>
              <a:cs typeface="+mj-cs"/>
            </a:endParaRPr>
          </a:p>
          <a:p>
            <a:pPr marL="0" indent="0">
              <a:buNone/>
            </a:pPr>
            <a:endParaRPr lang="ru-RU" dirty="0">
              <a:solidFill>
                <a:srgbClr val="FF0066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803576" y="1897288"/>
            <a:ext cx="1170476" cy="360040"/>
          </a:xfrm>
          <a:prstGeom prst="leftRightArrow">
            <a:avLst/>
          </a:prstGeom>
          <a:solidFill>
            <a:srgbClr val="0EA6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войная стрелка вверх/вниз 4"/>
          <p:cNvSpPr/>
          <p:nvPr/>
        </p:nvSpPr>
        <p:spPr>
          <a:xfrm>
            <a:off x="1176950" y="1645247"/>
            <a:ext cx="432048" cy="792088"/>
          </a:xfrm>
          <a:prstGeom prst="upDownArrow">
            <a:avLst/>
          </a:prstGeom>
          <a:solidFill>
            <a:srgbClr val="0EA6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2" r="-46072"/>
          <a:stretch/>
        </p:blipFill>
        <p:spPr bwMode="auto">
          <a:xfrm>
            <a:off x="4291544" y="1386822"/>
            <a:ext cx="1152128" cy="102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49726" y="2248652"/>
            <a:ext cx="470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>
                <a:solidFill>
                  <a:srgbClr val="6600FF"/>
                </a:solidFill>
                <a:latin typeface="Comic Sans MS" pitchFamily="66" charset="0"/>
              </a:rPr>
              <a:t>S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511" y="1795174"/>
            <a:ext cx="611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>
                <a:solidFill>
                  <a:srgbClr val="6600FF"/>
                </a:solidFill>
                <a:latin typeface="Comic Sans MS" pitchFamily="66" charset="0"/>
              </a:rPr>
              <a:t>W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37308" y="1804464"/>
            <a:ext cx="441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b="1" kern="0" dirty="0">
                <a:solidFill>
                  <a:srgbClr val="6600FF"/>
                </a:solidFill>
                <a:latin typeface="Comic Sans MS" pitchFamily="66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43283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20379E-6 C -0.01233 -0.00231 -0.02448 -0.00694 -0.03646 -0.01087 C -0.04375 -0.01735 -0.03594 -0.01133 -0.04705 -0.01573 C -0.05209 -0.01781 -0.0559 -0.02059 -0.06129 -0.02197 C -0.07309 -0.02961 -0.08629 -0.03447 -0.09896 -0.03909 C -0.10643 -0.04187 -0.11389 -0.04673 -0.12118 -0.0502 C -0.13038 -0.05459 -0.14097 -0.05737 -0.1507 -0.05968 C -0.17257 -0.06477 -0.19566 -0.06546 -0.21771 -0.06893 C -0.22882 -0.07078 -0.23959 -0.07587 -0.2507 -0.07842 C -0.26788 -0.08235 -0.28507 -0.08351 -0.30243 -0.08466 C -0.32031 -0.08952 -0.30625 -0.08628 -0.34479 -0.08628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73768E-6 C -0.01805 0.00417 -0.03559 0.01435 -0.05295 0.02198 C -0.05989 0.02499 -0.06788 0.02614 -0.07517 0.02823 C -0.08663 0.0317 -0.09757 0.0384 -0.10937 0.0391 C -0.12187 0.04002 -0.13455 0.04026 -0.14705 0.04072 C -0.16528 0.04696 -0.18489 0.05228 -0.20347 0.05483 C -0.225 0.06478 -0.27656 0.05668 -0.28229 0.05645 C -0.30139 0.0539 -0.3191 0.04858 -0.33871 0.04858 " pathEditMode="relative" ptsTypes="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8712968" cy="4764360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FF0066"/>
                </a:solidFill>
                <a:latin typeface="Comic Sans MS" pitchFamily="66" charset="0"/>
              </a:rPr>
              <a:t>Look at 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Comic Sans MS" pitchFamily="66" charset="0"/>
              </a:rPr>
              <a:t>the map</a:t>
            </a:r>
            <a:r>
              <a:rPr lang="en-US" b="1" dirty="0">
                <a:solidFill>
                  <a:srgbClr val="FF0066"/>
                </a:solidFill>
                <a:latin typeface="Comic Sans MS" pitchFamily="66" charset="0"/>
              </a:rPr>
              <a:t>. What countries can you see? Say as in a model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:</a:t>
            </a:r>
            <a:endParaRPr lang="ru-RU" sz="3200" b="1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pPr marL="457200" lvl="1" indent="0">
              <a:buNone/>
            </a:pP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London is in Europe.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L="457200" lvl="1" indent="0">
              <a:buNone/>
            </a:pP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ea typeface="+mn-ea"/>
                <a:cs typeface="+mn-cs"/>
              </a:rPr>
              <a:t>London </a:t>
            </a:r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is the capital of the 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  <a:ea typeface="+mn-ea"/>
                <a:cs typeface="+mn-cs"/>
              </a:rPr>
              <a:t>UK</a:t>
            </a:r>
          </a:p>
          <a:p>
            <a:pPr marL="457200" lvl="1" indent="0">
              <a:buNone/>
            </a:pPr>
            <a:endParaRPr lang="en-US" sz="3200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  <a:p>
            <a:pPr marL="457200" lvl="1" indent="0">
              <a:buNone/>
            </a:pPr>
            <a:endParaRPr lang="en-US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389032"/>
            <a:ext cx="2952328" cy="365570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b="1" kern="0" dirty="0">
                <a:solidFill>
                  <a:srgbClr val="FF0066"/>
                </a:solidFill>
                <a:latin typeface="Comic Sans MS" pitchFamily="66" charset="0"/>
              </a:rPr>
              <a:t>Ottawa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b="1" kern="0" dirty="0">
                <a:solidFill>
                  <a:srgbClr val="6600FF"/>
                </a:solidFill>
                <a:latin typeface="Comic Sans MS" pitchFamily="66" charset="0"/>
              </a:rPr>
              <a:t>Madrid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b="1" kern="0" dirty="0">
                <a:solidFill>
                  <a:srgbClr val="FFFFD9">
                    <a:lumMod val="10000"/>
                  </a:srgbClr>
                </a:solidFill>
                <a:latin typeface="Comic Sans MS" pitchFamily="66" charset="0"/>
              </a:rPr>
              <a:t>Ankara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b="1" kern="0" dirty="0">
                <a:solidFill>
                  <a:srgbClr val="2DB9B9">
                    <a:lumMod val="50000"/>
                  </a:srgbClr>
                </a:solidFill>
                <a:latin typeface="Comic Sans MS" pitchFamily="66" charset="0"/>
              </a:rPr>
              <a:t>Moscow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b="1" kern="0" dirty="0">
                <a:solidFill>
                  <a:srgbClr val="0070C0"/>
                </a:solidFill>
                <a:latin typeface="Comic Sans MS" pitchFamily="66" charset="0"/>
              </a:rPr>
              <a:t>Canberra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b="1" kern="0" dirty="0">
                <a:solidFill>
                  <a:srgbClr val="FF0066"/>
                </a:solidFill>
                <a:latin typeface="Comic Sans MS" pitchFamily="66" charset="0"/>
              </a:rPr>
              <a:t>Wellington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2420888"/>
            <a:ext cx="3096344" cy="36808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b="1" dirty="0">
                <a:solidFill>
                  <a:srgbClr val="FFFFFA">
                    <a:lumMod val="25000"/>
                  </a:srgbClr>
                </a:solidFill>
                <a:latin typeface="Comic Sans MS" pitchFamily="66" charset="0"/>
              </a:rPr>
              <a:t>Tokyo</a:t>
            </a:r>
          </a:p>
          <a:p>
            <a:pPr lvl="1"/>
            <a:r>
              <a:rPr lang="en-US" sz="3200" b="1" dirty="0">
                <a:solidFill>
                  <a:srgbClr val="FF0066"/>
                </a:solidFill>
                <a:latin typeface="Comic Sans MS" pitchFamily="66" charset="0"/>
              </a:rPr>
              <a:t>Paris</a:t>
            </a:r>
          </a:p>
          <a:p>
            <a:pPr lvl="1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Rome</a:t>
            </a:r>
          </a:p>
          <a:p>
            <a:pPr lvl="1"/>
            <a:r>
              <a:rPr lang="en-US" sz="3200" b="1" dirty="0">
                <a:solidFill>
                  <a:srgbClr val="272600"/>
                </a:solidFill>
                <a:latin typeface="Comic Sans MS" pitchFamily="66" charset="0"/>
              </a:rPr>
              <a:t>Washington </a:t>
            </a:r>
          </a:p>
          <a:p>
            <a:pPr lvl="1"/>
            <a:r>
              <a:rPr lang="en-US" sz="3200" b="1" dirty="0" smtClean="0">
                <a:solidFill>
                  <a:srgbClr val="FFFFFA">
                    <a:lumMod val="25000"/>
                  </a:srgbClr>
                </a:solidFill>
                <a:latin typeface="Comic Sans MS" pitchFamily="66" charset="0"/>
              </a:rPr>
              <a:t>Lisbon</a:t>
            </a:r>
            <a:endParaRPr lang="en-US" sz="3200" b="1" dirty="0">
              <a:solidFill>
                <a:srgbClr val="FFFFFA">
                  <a:lumMod val="25000"/>
                </a:srgbClr>
              </a:solidFill>
              <a:latin typeface="Comic Sans MS" pitchFamily="66" charset="0"/>
            </a:endParaRPr>
          </a:p>
          <a:p>
            <a:pPr lvl="1"/>
            <a:r>
              <a:rPr lang="en-US" sz="3200" b="1" dirty="0">
                <a:solidFill>
                  <a:srgbClr val="6600FF"/>
                </a:solidFill>
                <a:latin typeface="Comic Sans MS" pitchFamily="66" charset="0"/>
              </a:rPr>
              <a:t>Athens</a:t>
            </a:r>
          </a:p>
          <a:p>
            <a:pPr algn="ctr"/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9"/>
          <a:stretch/>
        </p:blipFill>
        <p:spPr bwMode="auto">
          <a:xfrm>
            <a:off x="6660232" y="2276872"/>
            <a:ext cx="2337708" cy="280159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07923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Team_am_23">
  <a:themeElements>
    <a:clrScheme name="BusTeam_am_23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BusTeam_am_2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Team_am_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Team_am_2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Team_am_2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Team_am_2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Team_am_2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Team_am_2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Team_am_2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Team_am_2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Team_am_2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Team_am_2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Team_am_2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Team_am_2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Порядок</Template>
  <TotalTime>324</TotalTime>
  <Words>378</Words>
  <Application>Microsoft Office PowerPoint</Application>
  <PresentationFormat>Экран (4:3)</PresentationFormat>
  <Paragraphs>193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BusTeam_am_23</vt:lpstr>
      <vt:lpstr>Презентация PowerPoint</vt:lpstr>
      <vt:lpstr> </vt:lpstr>
      <vt:lpstr>Write the numbers. (dictation) </vt:lpstr>
      <vt:lpstr>Презентация PowerPoint</vt:lpstr>
      <vt:lpstr>Презентация PowerPoint</vt:lpstr>
      <vt:lpstr>Презентация PowerPoint</vt:lpstr>
      <vt:lpstr>Презентация PowerPoint</vt:lpstr>
      <vt:lpstr>Continents</vt:lpstr>
      <vt:lpstr>  </vt:lpstr>
      <vt:lpstr>Choose countries where people speak English</vt:lpstr>
      <vt:lpstr>Countries and languages </vt:lpstr>
      <vt:lpstr>Choose countries  and say what language people speak </vt:lpstr>
      <vt:lpstr>Countries and nationalities </vt:lpstr>
      <vt:lpstr>         -Where’s Lin from? -She is from New Zealand. -What’s the capital of New Zealand? -Wellington. -What nationality is she? -She is a New Zealander.  -What languages can she speak? -She can speak English.   </vt:lpstr>
      <vt:lpstr>Презентация PowerPoint</vt:lpstr>
      <vt:lpstr>Grammar Revision</vt:lpstr>
      <vt:lpstr>Grammar Revision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111</cp:lastModifiedBy>
  <cp:revision>34</cp:revision>
  <dcterms:created xsi:type="dcterms:W3CDTF">2013-10-11T16:23:45Z</dcterms:created>
  <dcterms:modified xsi:type="dcterms:W3CDTF">2013-10-31T14:43:57Z</dcterms:modified>
</cp:coreProperties>
</file>