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69" r:id="rId5"/>
    <p:sldId id="261" r:id="rId6"/>
    <p:sldId id="270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46" autoAdjust="0"/>
    <p:restoredTop sz="94660"/>
  </p:normalViewPr>
  <p:slideViewPr>
    <p:cSldViewPr>
      <p:cViewPr>
        <p:scale>
          <a:sx n="66" d="100"/>
          <a:sy n="66" d="100"/>
        </p:scale>
        <p:origin x="-139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EB540-8F85-4BFC-A9E1-95ABB1216C9F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34C67-FAAB-403C-8D28-D792A4DD99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02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34C67-FAAB-403C-8D28-D792A4DD996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662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15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6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12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77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07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58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53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55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18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19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5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71" name="Rectangle 59"/>
          <p:cNvSpPr>
            <a:spLocks noChangeArrowheads="1"/>
          </p:cNvSpPr>
          <p:nvPr userDrawn="1"/>
        </p:nvSpPr>
        <p:spPr bwMode="auto">
          <a:xfrm>
            <a:off x="0" y="6673334"/>
            <a:ext cx="10903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" dirty="0">
                <a:solidFill>
                  <a:srgbClr val="4F81BD">
                    <a:lumMod val="75000"/>
                  </a:srgbClr>
                </a:solidFill>
                <a:ea typeface="Calibri" pitchFamily="34" charset="0"/>
                <a:cs typeface="Rod" pitchFamily="49" charset="-79"/>
              </a:rPr>
              <a:t>© Фокина Лидия Петровна </a:t>
            </a:r>
            <a:endParaRPr lang="ru-RU" sz="600" dirty="0">
              <a:solidFill>
                <a:srgbClr val="4F81BD">
                  <a:lumMod val="75000"/>
                </a:srgbClr>
              </a:solidFill>
              <a:cs typeface="Ro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95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 flipV="1">
            <a:off x="8639336" y="0"/>
            <a:ext cx="504664" cy="38519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Управляющая кнопка: в конец 22">
            <a:hlinkClick r:id="" action="ppaction://hlinkshowjump?jump=lastslide" highlightClick="1"/>
          </p:cNvPr>
          <p:cNvSpPr/>
          <p:nvPr/>
        </p:nvSpPr>
        <p:spPr>
          <a:xfrm>
            <a:off x="8567936" y="6432228"/>
            <a:ext cx="576064" cy="425772"/>
          </a:xfrm>
          <a:prstGeom prst="actionButtonEn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28662" y="1500174"/>
            <a:ext cx="7358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сказка</a:t>
            </a:r>
            <a:endParaRPr lang="ru-RU" altLang="ru-RU" sz="8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altLang="ru-RU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итературная викторина </a:t>
            </a:r>
          </a:p>
          <a:p>
            <a:pPr algn="ctr"/>
            <a:r>
              <a:rPr lang="ru-RU" altLang="ru-RU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</a:t>
            </a:r>
          </a:p>
          <a:p>
            <a:pPr algn="ctr"/>
            <a:r>
              <a:rPr lang="ru-RU" altLang="ru-RU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lang="ru-RU" altLang="ru-RU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70061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7972" y="116632"/>
            <a:ext cx="6807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Народная мудрость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74952"/>
            <a:ext cx="1286367" cy="1371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117" y="3068960"/>
            <a:ext cx="1363219" cy="1299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121" y="4725144"/>
            <a:ext cx="900360" cy="13534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23728" y="1313678"/>
            <a:ext cx="5760640" cy="13329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год кончает, 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зиму     начинает.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1317870"/>
            <a:ext cx="5760640" cy="13329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кончает, а зиму …    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3728" y="1294314"/>
            <a:ext cx="5760640" cy="1332993"/>
          </a:xfrm>
          <a:prstGeom prst="round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16539" y="3035177"/>
            <a:ext cx="5760640" cy="13329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— году начало, зиме — середина.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90756" y="3068960"/>
            <a:ext cx="5760640" cy="13329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— году начало, зиме —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 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16539" y="3052068"/>
            <a:ext cx="5760640" cy="1332993"/>
          </a:xfrm>
          <a:prstGeom prst="round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90756" y="4745551"/>
            <a:ext cx="5760640" cy="13329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силен метелью, а март капелью.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90756" y="4745551"/>
            <a:ext cx="5760640" cy="13329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силен метелью, а март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  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8226" y="4745551"/>
            <a:ext cx="5760640" cy="1332993"/>
          </a:xfrm>
          <a:prstGeom prst="round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 flipV="1">
            <a:off x="8639336" y="6453335"/>
            <a:ext cx="504664" cy="38519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003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5736" y="1196752"/>
            <a:ext cx="5760640" cy="13329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друга - мороз да вьюга.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5736" y="1214895"/>
            <a:ext cx="5760640" cy="13329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друга - мороз да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   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07298" y="1196752"/>
            <a:ext cx="5760640" cy="1332993"/>
          </a:xfrm>
          <a:prstGeom prst="round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7972" y="116632"/>
            <a:ext cx="6807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Народная мудрость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74952"/>
            <a:ext cx="1286367" cy="1371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117" y="3068960"/>
            <a:ext cx="1363219" cy="12992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121" y="4725144"/>
            <a:ext cx="900360" cy="13534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195736" y="3118949"/>
            <a:ext cx="5760640" cy="13329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в инее - небо будет синее.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3118949"/>
            <a:ext cx="5760640" cy="13329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в инее - небо будет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   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5736" y="3122712"/>
            <a:ext cx="5760640" cy="1332993"/>
          </a:xfrm>
          <a:prstGeom prst="round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50269" y="4914776"/>
            <a:ext cx="5760640" cy="13329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зимний холод всякий молод.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64783" y="4914775"/>
            <a:ext cx="5760640" cy="13329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зимний холод всякий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  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77472" y="4914776"/>
            <a:ext cx="5760640" cy="1332993"/>
          </a:xfrm>
          <a:prstGeom prst="round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Управляющая кнопка: возврат 14">
            <a:hlinkClick r:id="rId5" action="ppaction://hlinksldjump" highlightClick="1"/>
          </p:cNvPr>
          <p:cNvSpPr/>
          <p:nvPr/>
        </p:nvSpPr>
        <p:spPr>
          <a:xfrm>
            <a:off x="8681352" y="6451004"/>
            <a:ext cx="462648" cy="388640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106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764704"/>
            <a:ext cx="3528392" cy="558121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923928" y="548680"/>
            <a:ext cx="1728192" cy="1770697"/>
            <a:chOff x="2470684" y="836712"/>
            <a:chExt cx="1728192" cy="1770697"/>
          </a:xfrm>
        </p:grpSpPr>
        <p:pic>
          <p:nvPicPr>
            <p:cNvPr id="12" name="Рисунок 1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70684" y="836712"/>
              <a:ext cx="1728192" cy="177069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dkEdge"/>
          </p:spPr>
        </p:pic>
        <p:sp>
          <p:nvSpPr>
            <p:cNvPr id="13" name="Прямоугольник 12"/>
            <p:cNvSpPr/>
            <p:nvPr/>
          </p:nvSpPr>
          <p:spPr>
            <a:xfrm>
              <a:off x="3131840" y="1435195"/>
              <a:ext cx="405880" cy="61555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dkEdge"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ru-RU" sz="3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470127" y="1074482"/>
            <a:ext cx="1728192" cy="1770697"/>
            <a:chOff x="6670667" y="877367"/>
            <a:chExt cx="1728192" cy="1770697"/>
          </a:xfrm>
        </p:grpSpPr>
        <p:pic>
          <p:nvPicPr>
            <p:cNvPr id="15" name="Рисунок 1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70667" y="877367"/>
              <a:ext cx="1728192" cy="177069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dkEdge"/>
          </p:spPr>
        </p:pic>
        <p:sp>
          <p:nvSpPr>
            <p:cNvPr id="16" name="Прямоугольник 15"/>
            <p:cNvSpPr/>
            <p:nvPr/>
          </p:nvSpPr>
          <p:spPr>
            <a:xfrm flipH="1">
              <a:off x="7334223" y="1454938"/>
              <a:ext cx="380210" cy="61555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ru-RU" sz="3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355976" y="2512999"/>
            <a:ext cx="1728192" cy="1770697"/>
            <a:chOff x="3923928" y="1319875"/>
            <a:chExt cx="1728192" cy="1770697"/>
          </a:xfrm>
        </p:grpSpPr>
        <p:pic>
          <p:nvPicPr>
            <p:cNvPr id="18" name="Рисунок 17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23928" y="1319875"/>
              <a:ext cx="1728192" cy="177069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dkEdge"/>
          </p:spPr>
        </p:pic>
        <p:sp>
          <p:nvSpPr>
            <p:cNvPr id="19" name="Прямоугольник 18"/>
            <p:cNvSpPr/>
            <p:nvPr/>
          </p:nvSpPr>
          <p:spPr>
            <a:xfrm>
              <a:off x="4585084" y="1897446"/>
              <a:ext cx="405880" cy="61555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ru-RU" sz="3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470127" y="3573016"/>
            <a:ext cx="1728192" cy="1770697"/>
            <a:chOff x="4211960" y="1428074"/>
            <a:chExt cx="1728192" cy="1770697"/>
          </a:xfrm>
        </p:grpSpPr>
        <p:pic>
          <p:nvPicPr>
            <p:cNvPr id="21" name="Рисунок 2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1960" y="1428074"/>
              <a:ext cx="1728192" cy="177069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dkEdge"/>
          </p:spPr>
        </p:pic>
        <p:sp>
          <p:nvSpPr>
            <p:cNvPr id="22" name="Прямоугольник 21"/>
            <p:cNvSpPr/>
            <p:nvPr/>
          </p:nvSpPr>
          <p:spPr>
            <a:xfrm>
              <a:off x="4873116" y="2005645"/>
              <a:ext cx="405880" cy="61555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dkEdge"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  <a:endParaRPr lang="ru-RU" sz="3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126868" y="4504631"/>
            <a:ext cx="1728192" cy="1770697"/>
            <a:chOff x="4139952" y="1426001"/>
            <a:chExt cx="1728192" cy="1770697"/>
          </a:xfrm>
        </p:grpSpPr>
        <p:pic>
          <p:nvPicPr>
            <p:cNvPr id="24" name="Рисунок 23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39952" y="1426001"/>
              <a:ext cx="1728192" cy="177069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dkEdge"/>
          </p:spPr>
        </p:pic>
        <p:sp>
          <p:nvSpPr>
            <p:cNvPr id="25" name="Прямоугольник 24"/>
            <p:cNvSpPr/>
            <p:nvPr/>
          </p:nvSpPr>
          <p:spPr>
            <a:xfrm>
              <a:off x="4801108" y="2003572"/>
              <a:ext cx="405880" cy="61555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dkEdge"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</a:t>
              </a:r>
              <a:endParaRPr lang="ru-RU" sz="3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" name="Управляющая кнопка: в конец 2">
            <a:hlinkClick r:id="" action="ppaction://hlinkshowjump?jump=lastslide" highlightClick="1"/>
          </p:cNvPr>
          <p:cNvSpPr/>
          <p:nvPr/>
        </p:nvSpPr>
        <p:spPr>
          <a:xfrm>
            <a:off x="8622792" y="6425747"/>
            <a:ext cx="521208" cy="466352"/>
          </a:xfrm>
          <a:prstGeom prst="actionButtonEn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7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5580" y="260648"/>
            <a:ext cx="3429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Разминка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55986"/>
            <a:ext cx="1286367" cy="1371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133" y="2996952"/>
            <a:ext cx="1363219" cy="12992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562" y="4494368"/>
            <a:ext cx="900360" cy="13534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411760" y="1271663"/>
            <a:ext cx="5135814" cy="13678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1271662"/>
            <a:ext cx="5135814" cy="13678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снег, и не лед,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серебром деревья уберет.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20768" y="1293957"/>
            <a:ext cx="5135814" cy="1367833"/>
          </a:xfrm>
          <a:prstGeom prst="round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84141" y="201545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43296" y="3007182"/>
            <a:ext cx="5135814" cy="13678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Снежинка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43296" y="3014086"/>
            <a:ext cx="5135814" cy="13678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неба – звездой,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ладошку – водой.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43296" y="3014086"/>
            <a:ext cx="5135814" cy="1367833"/>
          </a:xfrm>
          <a:prstGeom prst="round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28204" y="384445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11760" y="4847747"/>
            <a:ext cx="5135814" cy="13678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Лед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29232" y="4830989"/>
            <a:ext cx="5135814" cy="13678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Прозрачен, как стекло,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не вставишь в окно.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43296" y="4820608"/>
            <a:ext cx="5135814" cy="1367833"/>
          </a:xfrm>
          <a:prstGeom prst="round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584141" y="5572651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 flipV="1">
            <a:off x="8604448" y="6453335"/>
            <a:ext cx="504664" cy="38519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771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5580" y="260648"/>
            <a:ext cx="3429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Разминка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55986"/>
            <a:ext cx="1286367" cy="1371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133" y="2996952"/>
            <a:ext cx="1363219" cy="12992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562" y="4494368"/>
            <a:ext cx="900360" cy="13534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429232" y="1240196"/>
            <a:ext cx="5135814" cy="13678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43296" y="1212011"/>
            <a:ext cx="5135814" cy="13678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сама - и снег, и лёд,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уходит слёзы льёт.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11760" y="1200187"/>
            <a:ext cx="5135814" cy="1367833"/>
          </a:xfrm>
          <a:prstGeom prst="round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84141" y="201545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43296" y="2994960"/>
            <a:ext cx="5135814" cy="13678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43296" y="2996952"/>
            <a:ext cx="5135814" cy="13678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рук, без ног,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рисовать умеет.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29232" y="2996952"/>
            <a:ext cx="5135814" cy="1367833"/>
          </a:xfrm>
          <a:prstGeom prst="round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28204" y="384445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11760" y="4703792"/>
            <a:ext cx="5135814" cy="13678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Сугроб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11760" y="4703791"/>
            <a:ext cx="5135814" cy="13678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дворе - горой,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избе - водой.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43296" y="4712097"/>
            <a:ext cx="5135814" cy="1367833"/>
          </a:xfrm>
          <a:prstGeom prst="round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584141" y="5572651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8681352" y="6453336"/>
            <a:ext cx="462648" cy="388640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739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96751"/>
            <a:ext cx="1286367" cy="1371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8020" y="273422"/>
            <a:ext cx="2867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Знатоки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822784" y="1187000"/>
            <a:ext cx="6480720" cy="1065465"/>
          </a:xfrm>
          <a:prstGeom prst="wedgeRoundRectCallout">
            <a:avLst>
              <a:gd name="adj1" fmla="val -55017"/>
              <a:gd name="adj2" fmla="val -31506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dirty="0" smtClean="0"/>
              <a:t>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66236" y="1252428"/>
            <a:ext cx="6609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слово составлял Кай из льдинок </a:t>
            </a: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чертогах Снежной Королевы?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117" y="2780928"/>
            <a:ext cx="1363219" cy="129921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893102" y="2859328"/>
            <a:ext cx="6480720" cy="1065465"/>
          </a:xfrm>
          <a:prstGeom prst="wedgeRoundRectCallout">
            <a:avLst>
              <a:gd name="adj1" fmla="val -55017"/>
              <a:gd name="adj2" fmla="val -31506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dirty="0" smtClean="0"/>
              <a:t>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93102" y="2953478"/>
            <a:ext cx="61034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ножкой Серебряное копытце </a:t>
            </a:r>
          </a:p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ыбивал драгоценные камни?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546" y="4474793"/>
            <a:ext cx="900360" cy="13534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866236" y="4762728"/>
            <a:ext cx="6480720" cy="1065465"/>
          </a:xfrm>
          <a:prstGeom prst="wedgeRoundRectCallout">
            <a:avLst>
              <a:gd name="adj1" fmla="val -55017"/>
              <a:gd name="adj2" fmla="val -31506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dirty="0" smtClean="0"/>
              <a:t>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918657" y="4818406"/>
            <a:ext cx="64551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предмет уронила Рукодельница</a:t>
            </a: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колодец?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04582" y="1260256"/>
            <a:ext cx="2404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Вечность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26113" y="2419421"/>
            <a:ext cx="285526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правой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передней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ножке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7259" y="4818406"/>
            <a:ext cx="22590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Ведерко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8568" y="4543079"/>
            <a:ext cx="1295238" cy="15047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6494" y="2206535"/>
            <a:ext cx="1979386" cy="19526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2650" y="1002836"/>
            <a:ext cx="3336032" cy="1453291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 flipV="1">
            <a:off x="8639336" y="6453335"/>
            <a:ext cx="504664" cy="38519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3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9" grpId="0" animBg="1"/>
      <p:bldP spid="9" grpId="1" animBg="1"/>
      <p:bldP spid="10" grpId="0"/>
      <p:bldP spid="10" grpId="1"/>
      <p:bldP spid="12" grpId="0" animBg="1"/>
      <p:bldP spid="12" grpId="1" animBg="1"/>
      <p:bldP spid="13" grpId="0"/>
      <p:bldP spid="13" grpId="1"/>
      <p:bldP spid="15" grpId="0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96751"/>
            <a:ext cx="1286367" cy="1371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8020" y="273422"/>
            <a:ext cx="2867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Знатоки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852384" y="1196750"/>
            <a:ext cx="6480720" cy="1065465"/>
          </a:xfrm>
          <a:prstGeom prst="wedgeRoundRectCallout">
            <a:avLst>
              <a:gd name="adj1" fmla="val -55017"/>
              <a:gd name="adj2" fmla="val -31506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dirty="0" smtClean="0"/>
              <a:t>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117" y="2780928"/>
            <a:ext cx="1363219" cy="129921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893102" y="2897800"/>
            <a:ext cx="6480720" cy="1065465"/>
          </a:xfrm>
          <a:prstGeom prst="wedgeRoundRectCallout">
            <a:avLst>
              <a:gd name="adj1" fmla="val -55017"/>
              <a:gd name="adj2" fmla="val -31506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dirty="0" smtClean="0"/>
              <a:t>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546" y="4474793"/>
            <a:ext cx="900360" cy="13534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866236" y="4762728"/>
            <a:ext cx="6480720" cy="1065465"/>
          </a:xfrm>
          <a:prstGeom prst="wedgeRoundRectCallout">
            <a:avLst>
              <a:gd name="adj1" fmla="val -55017"/>
              <a:gd name="adj2" fmla="val -31506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dirty="0" smtClean="0"/>
              <a:t>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43904" y="1234573"/>
            <a:ext cx="56409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прятал Мороз  Иванович под</a:t>
            </a: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снежной периной?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44781" y="1344761"/>
            <a:ext cx="39386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Зеленая травка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9066" y="341244"/>
            <a:ext cx="1974756" cy="22950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72107" y="2922828"/>
            <a:ext cx="45524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отнес Герду ко дворцу </a:t>
            </a: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Снежной Королевы?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56861" y="2975570"/>
            <a:ext cx="42450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Северный олень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9066" y="2780928"/>
            <a:ext cx="2381153" cy="18345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33958" y="5033850"/>
            <a:ext cx="4676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звали кошку Даренки?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69065" y="4878417"/>
            <a:ext cx="23912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Муренка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9674" y="4096276"/>
            <a:ext cx="1650492" cy="2286000"/>
          </a:xfrm>
          <a:prstGeom prst="rect">
            <a:avLst/>
          </a:prstGeom>
        </p:spPr>
      </p:pic>
      <p:sp>
        <p:nvSpPr>
          <p:cNvPr id="18" name="Управляющая кнопка: возврат 17">
            <a:hlinkClick r:id="rId8" action="ppaction://hlinksldjump" highlightClick="1"/>
          </p:cNvPr>
          <p:cNvSpPr/>
          <p:nvPr/>
        </p:nvSpPr>
        <p:spPr>
          <a:xfrm>
            <a:off x="8681352" y="6469360"/>
            <a:ext cx="462648" cy="388640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122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2" grpId="0" animBg="1"/>
      <p:bldP spid="12" grpId="1" animBg="1"/>
      <p:bldP spid="6" grpId="0"/>
      <p:bldP spid="6" grpId="1"/>
      <p:bldP spid="14" grpId="0"/>
      <p:bldP spid="17" grpId="0"/>
      <p:bldP spid="17" grpId="1"/>
      <p:bldP spid="19" grpId="0"/>
      <p:bldP spid="25" grpId="0"/>
      <p:bldP spid="25" grpId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60648"/>
            <a:ext cx="2830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Галерея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212206"/>
            <a:ext cx="1286367" cy="1371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248460"/>
            <a:ext cx="1363219" cy="1299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1197148"/>
            <a:ext cx="900360" cy="13534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2996952"/>
            <a:ext cx="2040024" cy="25202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С.Я.Маршак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«Двенадцать месяцев»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11560" y="2980804"/>
            <a:ext cx="2040024" cy="2520280"/>
            <a:chOff x="3324920" y="2983880"/>
            <a:chExt cx="2040024" cy="252028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324920" y="2983880"/>
              <a:ext cx="2040024" cy="252028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44832" y="3140968"/>
              <a:ext cx="1800200" cy="2232248"/>
            </a:xfrm>
            <a:prstGeom prst="rect">
              <a:avLst/>
            </a:prstGeom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623392" y="3001398"/>
            <a:ext cx="2040024" cy="252028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896" y="2980804"/>
            <a:ext cx="2040024" cy="25202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Е.Л.Шварц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«Два брата»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659212" y="2993876"/>
            <a:ext cx="2040024" cy="2520280"/>
            <a:chOff x="5652120" y="3096468"/>
            <a:chExt cx="2040024" cy="252028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652120" y="3096468"/>
              <a:ext cx="2040024" cy="252028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00024" y="3220950"/>
              <a:ext cx="1944216" cy="2222500"/>
            </a:xfrm>
            <a:prstGeom prst="rect">
              <a:avLst/>
            </a:prstGeom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3646456" y="2996952"/>
            <a:ext cx="2040024" cy="252028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22448" y="2996952"/>
            <a:ext cx="2040024" cy="25202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В.И.Даль «Девочка Снегурочка»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509140" y="2993876"/>
            <a:ext cx="2066640" cy="2520280"/>
            <a:chOff x="8565932" y="3284984"/>
            <a:chExt cx="2066640" cy="252028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8592548" y="3284984"/>
              <a:ext cx="2040024" cy="252028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65932" y="3433930"/>
              <a:ext cx="2040024" cy="2346436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6555500" y="2993876"/>
            <a:ext cx="2040024" cy="252028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 flipV="1">
            <a:off x="8653375" y="6453335"/>
            <a:ext cx="504664" cy="38519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89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3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60648"/>
            <a:ext cx="2830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Галерея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212206"/>
            <a:ext cx="1286367" cy="1371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323916"/>
            <a:ext cx="1363219" cy="1299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1197148"/>
            <a:ext cx="900360" cy="13534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3068961"/>
            <a:ext cx="2040024" cy="25202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«Зимовье зверей»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3068961"/>
            <a:ext cx="2040024" cy="2520280"/>
            <a:chOff x="2848428" y="2924944"/>
            <a:chExt cx="2040024" cy="252028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848428" y="2924944"/>
              <a:ext cx="2040024" cy="252028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15816" y="3068961"/>
              <a:ext cx="1847403" cy="2232248"/>
            </a:xfrm>
            <a:prstGeom prst="rect">
              <a:avLst/>
            </a:prstGeom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467544" y="3094733"/>
            <a:ext cx="2040024" cy="252028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5896" y="3094733"/>
            <a:ext cx="2040024" cy="25202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«Зайкина избушка»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635896" y="3102249"/>
            <a:ext cx="2040024" cy="2520280"/>
            <a:chOff x="5502436" y="3234434"/>
            <a:chExt cx="2040024" cy="252028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502436" y="3234434"/>
              <a:ext cx="2040024" cy="252028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88810" y="3378137"/>
              <a:ext cx="1867275" cy="2189962"/>
            </a:xfrm>
            <a:prstGeom prst="rect">
              <a:avLst/>
            </a:prstGeom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3635895" y="3068961"/>
            <a:ext cx="2040024" cy="252028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22448" y="3047505"/>
            <a:ext cx="2040024" cy="25202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«Лиса и волк»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сказка</a:t>
            </a:r>
            <a:r>
              <a:rPr lang="ru-RU" dirty="0"/>
              <a:t>	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6522448" y="3047505"/>
            <a:ext cx="2040024" cy="2520280"/>
            <a:chOff x="8241295" y="332656"/>
            <a:chExt cx="2040024" cy="252028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8241295" y="332656"/>
              <a:ext cx="2040024" cy="252028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96162" y="523500"/>
              <a:ext cx="1930290" cy="2138592"/>
            </a:xfrm>
            <a:prstGeom prst="rect">
              <a:avLst/>
            </a:prstGeom>
          </p:spPr>
        </p:pic>
      </p:grpSp>
      <p:sp>
        <p:nvSpPr>
          <p:cNvPr id="24" name="Скругленный прямоугольник 23"/>
          <p:cNvSpPr/>
          <p:nvPr/>
        </p:nvSpPr>
        <p:spPr>
          <a:xfrm>
            <a:off x="6522448" y="3047505"/>
            <a:ext cx="2040024" cy="252028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Управляющая кнопка: возврат 20">
            <a:hlinkClick r:id="rId8" action="ppaction://hlinksldjump" highlightClick="1"/>
          </p:cNvPr>
          <p:cNvSpPr/>
          <p:nvPr/>
        </p:nvSpPr>
        <p:spPr>
          <a:xfrm>
            <a:off x="8681352" y="6469360"/>
            <a:ext cx="462648" cy="388640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856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7800" y="188640"/>
            <a:ext cx="7957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Поэтическая страничка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212206"/>
            <a:ext cx="1286367" cy="1371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323916"/>
            <a:ext cx="1363219" cy="1299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1197148"/>
            <a:ext cx="900360" cy="13534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2784996"/>
            <a:ext cx="2782664" cy="34563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Чудная картина,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мне родна: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равнина,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             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небес высоких,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блестящий          ,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саней далеких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Одинокий бег.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2793256"/>
            <a:ext cx="2782664" cy="34563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моим окном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Принакрылась снегом,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пушистых ветках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Снежною каймой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Распустились кисти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Белой бахромой.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1128" y="2800796"/>
            <a:ext cx="2782664" cy="343651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моя деревня;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мой дом родной;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качусь я в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горе крутой;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свернулись санки,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я на бок - хлоп!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Кубарем качуся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гору, в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1520735" y="4018658"/>
            <a:ext cx="521208" cy="339154"/>
          </a:xfrm>
          <a:prstGeom prst="actionButtonHelp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>
          <a:xfrm>
            <a:off x="2071411" y="4892563"/>
            <a:ext cx="521208" cy="339154"/>
          </a:xfrm>
          <a:prstGeom prst="actionButtonHelp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32676" y="4799721"/>
            <a:ext cx="742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103" y="3957402"/>
            <a:ext cx="800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луна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019" y="2925066"/>
            <a:ext cx="2547665" cy="3154089"/>
          </a:xfrm>
          <a:prstGeom prst="rect">
            <a:avLst/>
          </a:prstGeom>
        </p:spPr>
      </p:pic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4334576" y="3978721"/>
            <a:ext cx="521208" cy="339154"/>
          </a:xfrm>
          <a:prstGeom prst="actionButtonHelp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Управляющая кнопка: справка 16">
            <a:hlinkClick r:id="" action="ppaction://noaction" highlightClick="1"/>
          </p:cNvPr>
          <p:cNvSpPr/>
          <p:nvPr/>
        </p:nvSpPr>
        <p:spPr>
          <a:xfrm>
            <a:off x="4334576" y="2800796"/>
            <a:ext cx="521208" cy="339154"/>
          </a:xfrm>
          <a:prstGeom prst="actionButtonHelp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Управляющая кнопка: справка 17">
            <a:hlinkClick r:id="" action="ppaction://noaction" highlightClick="1"/>
          </p:cNvPr>
          <p:cNvSpPr/>
          <p:nvPr/>
        </p:nvSpPr>
        <p:spPr>
          <a:xfrm>
            <a:off x="8080688" y="3787825"/>
            <a:ext cx="521208" cy="339154"/>
          </a:xfrm>
          <a:prstGeom prst="actionButtonHelp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186127" y="2739540"/>
            <a:ext cx="1036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береза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3590" y="3896147"/>
            <a:ext cx="1387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серебром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3269" y="2970373"/>
            <a:ext cx="2602993" cy="3155381"/>
          </a:xfrm>
          <a:prstGeom prst="rect">
            <a:avLst/>
          </a:prstGeom>
        </p:spPr>
      </p:pic>
      <p:sp>
        <p:nvSpPr>
          <p:cNvPr id="23" name="Управляющая кнопка: справка 22">
            <a:hlinkClick r:id="" action="ppaction://noaction" highlightClick="1"/>
          </p:cNvPr>
          <p:cNvSpPr/>
          <p:nvPr/>
        </p:nvSpPr>
        <p:spPr>
          <a:xfrm>
            <a:off x="7844037" y="5589240"/>
            <a:ext cx="521208" cy="339154"/>
          </a:xfrm>
          <a:prstGeom prst="actionButtonHelp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041201" y="3665314"/>
            <a:ext cx="1093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санках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0168" y="5478768"/>
            <a:ext cx="1030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сугроб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122" y="2925066"/>
            <a:ext cx="2600669" cy="3146550"/>
          </a:xfrm>
          <a:prstGeom prst="rect">
            <a:avLst/>
          </a:prstGeom>
        </p:spPr>
      </p:pic>
      <p:sp>
        <p:nvSpPr>
          <p:cNvPr id="26" name="Управляющая кнопка: возврат 25">
            <a:hlinkClick r:id="rId8" action="ppaction://hlinksldjump" highlightClick="1"/>
          </p:cNvPr>
          <p:cNvSpPr/>
          <p:nvPr/>
        </p:nvSpPr>
        <p:spPr>
          <a:xfrm>
            <a:off x="8672507" y="6453336"/>
            <a:ext cx="462648" cy="388640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716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/>
      <p:bldP spid="10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3" grpId="0" animBg="1"/>
      <p:bldP spid="23" grpId="1" animBg="1"/>
      <p:bldP spid="24" grpId="0"/>
      <p:bldP spid="25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3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 prstMaterial="matte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295</Words>
  <Application>Microsoft Office PowerPoint</Application>
  <PresentationFormat>Экран (4:3)</PresentationFormat>
  <Paragraphs>274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88</cp:revision>
  <dcterms:created xsi:type="dcterms:W3CDTF">2016-01-06T15:17:15Z</dcterms:created>
  <dcterms:modified xsi:type="dcterms:W3CDTF">2017-12-18T16:46:19Z</dcterms:modified>
</cp:coreProperties>
</file>