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60" r:id="rId4"/>
    <p:sldId id="259" r:id="rId5"/>
    <p:sldId id="258" r:id="rId6"/>
    <p:sldId id="261" r:id="rId7"/>
    <p:sldId id="262" r:id="rId8"/>
    <p:sldId id="265" r:id="rId9"/>
    <p:sldId id="264" r:id="rId10"/>
    <p:sldId id="266" r:id="rId11"/>
    <p:sldId id="268" r:id="rId12"/>
    <p:sldId id="270" r:id="rId13"/>
    <p:sldId id="271" r:id="rId14"/>
    <p:sldId id="273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CD9E-F255-48C4-BD67-54D3169826F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2901-CEA7-4BC8-B2EF-D87D5B6B2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4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2901-CEA7-4BC8-B2EF-D87D5B6B2E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3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7615AF-45E7-4813-A418-FE678FC629F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A3B2-F025-4917-AFF9-BB31B8FE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17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hWAiyMH1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829"/>
            <a:ext cx="12192000" cy="6016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116113"/>
            <a:ext cx="11785599" cy="6545943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ЕСЛИ РАНЫ НА ТЕЛЕ НАРОДА ЗАЖИЛИ,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РАНЫ В СЕРДЦЕ БОЛЯТ ВСЕ СИЛЬНЕЙ И СИЛЬНЕЙ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2" y="452718"/>
            <a:ext cx="6589485" cy="6405282"/>
          </a:xfrm>
        </p:spPr>
        <p:txBody>
          <a:bodyPr/>
          <a:lstStyle/>
          <a:p>
            <a:r>
              <a:rPr lang="ru-RU" dirty="0" smtClean="0"/>
              <a:t>Борис </a:t>
            </a:r>
            <a:r>
              <a:rPr lang="ru-RU" dirty="0" err="1" smtClean="0"/>
              <a:t>Чичибанин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«Я видел Крым без покрывала…»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…да будет всем на белом свете</a:t>
            </a:r>
            <a:br>
              <a:rPr lang="ru-RU" dirty="0" smtClean="0"/>
            </a:br>
            <a:r>
              <a:rPr lang="ru-RU" dirty="0" smtClean="0"/>
              <a:t>близка татарская БЕДА»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1771" y="319314"/>
            <a:ext cx="570411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01600"/>
            <a:ext cx="11306629" cy="6756400"/>
          </a:xfrm>
        </p:spPr>
      </p:pic>
    </p:spTree>
    <p:extLst>
      <p:ext uri="{BB962C8B-B14F-4D97-AF65-F5344CB8AC3E}">
        <p14:creationId xmlns:p14="http://schemas.microsoft.com/office/powerpoint/2010/main" val="1989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9" y="0"/>
            <a:ext cx="3197989" cy="4195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09" y="1143000"/>
            <a:ext cx="4048125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742" y="0"/>
            <a:ext cx="3992380" cy="52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14" y="452718"/>
            <a:ext cx="11538857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kHhWAiyMH1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452718"/>
            <a:ext cx="11625943" cy="64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1" y="116114"/>
            <a:ext cx="11756572" cy="6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254000"/>
            <a:ext cx="1172754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159657"/>
            <a:ext cx="11901714" cy="669834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8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3"/>
            <a:ext cx="12191999" cy="6712857"/>
          </a:xfrm>
        </p:spPr>
      </p:pic>
    </p:spTree>
    <p:extLst>
      <p:ext uri="{BB962C8B-B14F-4D97-AF65-F5344CB8AC3E}">
        <p14:creationId xmlns:p14="http://schemas.microsoft.com/office/powerpoint/2010/main" val="9572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88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399" y="753610"/>
            <a:ext cx="5254171" cy="6104390"/>
          </a:xfrm>
        </p:spPr>
        <p:txBody>
          <a:bodyPr/>
          <a:lstStyle/>
          <a:p>
            <a:r>
              <a:rPr lang="ru-RU" dirty="0" smtClean="0"/>
              <a:t>РАЗЛУЧИЛИ С ЗЕМЛЕЮ НАВЕКИ,</a:t>
            </a:r>
            <a:br>
              <a:rPr lang="ru-RU" dirty="0" smtClean="0"/>
            </a:br>
            <a:r>
              <a:rPr lang="ru-RU" dirty="0" smtClean="0"/>
              <a:t>РАЗРЫВАЯ, ГДЕ ДУШУ, ГДЕ ПЛОТЬ…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143"/>
            <a:ext cx="6342743" cy="6712857"/>
          </a:xfrm>
        </p:spPr>
      </p:pic>
    </p:spTree>
    <p:extLst>
      <p:ext uri="{BB962C8B-B14F-4D97-AF65-F5344CB8AC3E}">
        <p14:creationId xmlns:p14="http://schemas.microsoft.com/office/powerpoint/2010/main" val="41461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3" y="0"/>
            <a:ext cx="8040913" cy="6756400"/>
          </a:xfrm>
        </p:spPr>
      </p:pic>
    </p:spTree>
    <p:extLst>
      <p:ext uri="{BB962C8B-B14F-4D97-AF65-F5344CB8AC3E}">
        <p14:creationId xmlns:p14="http://schemas.microsoft.com/office/powerpoint/2010/main" val="25293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115400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24114"/>
            <a:ext cx="8946541" cy="5624285"/>
          </a:xfrm>
        </p:spPr>
        <p:txBody>
          <a:bodyPr/>
          <a:lstStyle/>
          <a:p>
            <a:r>
              <a:rPr lang="ru-RU" sz="2800" dirty="0" smtClean="0"/>
              <a:t>112 078 СЕМЕЙ, А ЭТО 423 100 ЧЕЛОВЕК, ИЗ КОТОРЫХ 90 % ЖЕНЩИНЫ И ДЕТИ.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3" y="1596510"/>
            <a:ext cx="9681028" cy="52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3" y="1"/>
            <a:ext cx="6873966" cy="3251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226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70" y="3251201"/>
            <a:ext cx="6668951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616</TotalTime>
  <Words>33</Words>
  <Application>Microsoft Office PowerPoint</Application>
  <PresentationFormat>Широкоэкранный</PresentationFormat>
  <Paragraphs>5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Ион</vt:lpstr>
      <vt:lpstr>ЕСЛИ РАНЫ НА ТЕЛЕ НАРОДА ЗАЖИЛИ, РАНЫ В СЕРДЦЕ БОЛЯТ ВСЕ СИЛЬНЕЙ И СИЛЬНЕЙ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РАЗЛУЧИЛИ С ЗЕМЛЕЮ НАВЕКИ, РАЗРЫВАЯ, ГДЕ ДУШУ, ГДЕ ПЛОТЬ…</vt:lpstr>
      <vt:lpstr>Презентация PowerPoint</vt:lpstr>
      <vt:lpstr>Презентация PowerPoint</vt:lpstr>
      <vt:lpstr>Презентация PowerPoint</vt:lpstr>
      <vt:lpstr>Борис Чичибанин «Я видел Крым без покрывала…»   …да будет всем на белом свете близка татарская БЕДА»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РАНЫ НА ТЕЛЕ НАРОДА ЗАЖИЛИ, РАНЫ В СЕРДЦЕ БОЛЯТ ВСЕ СИЛЬНЕЙ И СИЛЬНЕЙ</dc:title>
  <dc:creator>Админ</dc:creator>
  <cp:lastModifiedBy>PZ</cp:lastModifiedBy>
  <cp:revision>13</cp:revision>
  <dcterms:created xsi:type="dcterms:W3CDTF">2016-05-17T22:40:53Z</dcterms:created>
  <dcterms:modified xsi:type="dcterms:W3CDTF">2019-05-17T03:01:27Z</dcterms:modified>
</cp:coreProperties>
</file>