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57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641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657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111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545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38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509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85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9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658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99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917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2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9D55-FAA0-4A50-87ED-3E8A604BE6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1974-B2E6-47D7-BDFF-CA89538EE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71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4968552" cy="14700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Module 2</a:t>
            </a:r>
            <a:endParaRPr lang="ru-RU" sz="66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933056"/>
            <a:ext cx="4896544" cy="9829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5400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English in Use</a:t>
            </a:r>
            <a:endParaRPr lang="ru-RU" sz="5400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8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Requiring services</a:t>
            </a:r>
            <a:endParaRPr lang="ru-RU" sz="6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276872"/>
            <a:ext cx="133081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heating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2289515"/>
            <a:ext cx="96372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</a:rPr>
              <a:t>h</a:t>
            </a:r>
            <a:r>
              <a:rPr lang="en-US" sz="2800" b="1" i="1" u="sng" dirty="0" err="1" smtClean="0">
                <a:solidFill>
                  <a:srgbClr val="002060"/>
                </a:solidFill>
              </a:rPr>
              <a:t>i:</a:t>
            </a:r>
            <a:r>
              <a:rPr lang="en-US" sz="2800" b="1" i="1" dirty="0" err="1" smtClean="0">
                <a:solidFill>
                  <a:srgbClr val="002060"/>
                </a:solidFill>
              </a:rPr>
              <a:t>tıŋ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2276872"/>
            <a:ext cx="196880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топление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667" b="97333" l="0" r="99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29250"/>
            <a:ext cx="18478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2389" y="5610799"/>
            <a:ext cx="1584176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39341" y="5610799"/>
            <a:ext cx="1584176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51720" y="6166713"/>
            <a:ext cx="2647422" cy="5788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TV doesn’t work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98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21282" y="5476058"/>
            <a:ext cx="1268523" cy="126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724128" y="6166713"/>
            <a:ext cx="2211729" cy="5788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tap is leaking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4710" y="3125852"/>
            <a:ext cx="164179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electricity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61994" y="3102916"/>
            <a:ext cx="149098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</a:rPr>
              <a:t>ɪlektrɪ̱sɪti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7142" y="3071911"/>
            <a:ext cx="270266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электричество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710" y="3950182"/>
            <a:ext cx="143180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plumber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97429" y="3936632"/>
            <a:ext cx="10951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</a:rPr>
              <a:t>pl</a:t>
            </a:r>
            <a:r>
              <a:rPr lang="en-US" sz="2800" b="1" i="1" u="sng" dirty="0" err="1" smtClean="0">
                <a:solidFill>
                  <a:srgbClr val="002060"/>
                </a:solidFill>
              </a:rPr>
              <a:t>ʌ</a:t>
            </a:r>
            <a:r>
              <a:rPr lang="en-US" sz="2800" b="1" i="1" dirty="0" err="1" smtClean="0">
                <a:solidFill>
                  <a:srgbClr val="002060"/>
                </a:solidFill>
              </a:rPr>
              <a:t>mə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10401" y="3927369"/>
            <a:ext cx="190263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сантехник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60139" y="4725144"/>
            <a:ext cx="172675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electrician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97429" y="4725144"/>
            <a:ext cx="158569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</a:rPr>
              <a:t>ɪlek'trɪʃən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09792" y="4725144"/>
            <a:ext cx="172643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электрик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82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 uiExpand="1" build="p" animBg="1"/>
      <p:bldP spid="21" grpId="0" uiExpand="1" build="p" animBg="1"/>
      <p:bldP spid="22" grpId="0" uiExpand="1" build="p" animBg="1"/>
      <p:bldP spid="23" grpId="0" uiExpand="1" build="p" animBg="1"/>
      <p:bldP spid="24" grpId="0" uiExpand="1" build="p" animBg="1"/>
      <p:bldP spid="25" grpId="0" uiExpand="1" build="p" animBg="1"/>
      <p:bldP spid="27" grpId="0" uiExpand="1" build="p" animBg="1"/>
      <p:bldP spid="28" grpId="0" uiExpand="1" build="p" animBg="1"/>
      <p:bldP spid="29" grpId="0" uiExpand="1" build="p" animBg="1"/>
      <p:bldP spid="3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Power Masters</a:t>
            </a:r>
            <a:endParaRPr lang="ru-RU" sz="6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8531" y="1755152"/>
            <a:ext cx="2160252" cy="16350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C:\Users\Z-Service 958-34-10\Pictures\i0XK3LU2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88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544" y="1883676"/>
            <a:ext cx="1800225" cy="1428750"/>
          </a:xfrm>
          <a:prstGeom prst="ellipse">
            <a:avLst/>
          </a:prstGeom>
          <a:ln w="63500" cap="rnd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6588224" y="2366399"/>
            <a:ext cx="2160252" cy="16350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7" name="Picture 5" descr="C:\Users\Z-Service 958-34-10\Pictures\iIPJ0RDU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482224"/>
            <a:ext cx="1872208" cy="1403353"/>
          </a:xfrm>
          <a:prstGeom prst="ellipse">
            <a:avLst/>
          </a:prstGeom>
          <a:ln w="63500" cap="rnd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611560" y="3573016"/>
            <a:ext cx="1667209" cy="4283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834745" y="1775904"/>
            <a:ext cx="1667209" cy="4283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69915" y="3601293"/>
            <a:ext cx="1419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Mrs. Brown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6818" y="1804181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David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6218" y="2482224"/>
            <a:ext cx="222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Hello, Power Masters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8413" y="3020824"/>
            <a:ext cx="3531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Hello, can I speak to David, please?</a:t>
            </a:r>
            <a:endParaRPr lang="ru-RU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63961" y="357301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Speaking.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5776" y="4149080"/>
            <a:ext cx="3069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David ,hi. This is Helen Brown.</a:t>
            </a:r>
            <a:endParaRPr lang="ru-RU" b="1" i="1" dirty="0"/>
          </a:p>
        </p:txBody>
      </p:sp>
      <p:sp>
        <p:nvSpPr>
          <p:cNvPr id="1024" name="TextBox 1023"/>
          <p:cNvSpPr txBox="1"/>
          <p:nvPr/>
        </p:nvSpPr>
        <p:spPr>
          <a:xfrm>
            <a:off x="4390788" y="4725144"/>
            <a:ext cx="457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Oh, Hello, Mrs. Brown. What can I do for you?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2485625" y="5229200"/>
            <a:ext cx="536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Well, I have no electricity in my house. I’m in the dark.</a:t>
            </a:r>
            <a:endParaRPr lang="ru-RU" b="1" i="1" dirty="0"/>
          </a:p>
        </p:txBody>
      </p:sp>
      <p:sp>
        <p:nvSpPr>
          <p:cNvPr id="1028" name="TextBox 1027"/>
          <p:cNvSpPr txBox="1"/>
          <p:nvPr/>
        </p:nvSpPr>
        <p:spPr>
          <a:xfrm>
            <a:off x="4505581" y="5733256"/>
            <a:ext cx="3698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Right. I’ll come over and have a look.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2458783" y="6304926"/>
            <a:ext cx="123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Thank you.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54053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Power Masters</a:t>
            </a:r>
            <a:endParaRPr lang="ru-RU" sz="6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71600" y="1582001"/>
            <a:ext cx="1872208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76579" y="2551618"/>
            <a:ext cx="2664296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4591" y="2708920"/>
            <a:ext cx="2448272" cy="1728192"/>
          </a:xfrm>
          <a:prstGeom prst="ellips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827584" y="3789040"/>
            <a:ext cx="2232248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16347" y="3721002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Jane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04302" y="2130764"/>
            <a:ext cx="2232248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583559" y="2049174"/>
            <a:ext cx="2171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Mr. Campbell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1819" y="2277742"/>
            <a:ext cx="2887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Good evening. Could I speak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To Mr. Campbell, please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97083" y="3068669"/>
            <a:ext cx="2436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Mr. Campbell speaking.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97642" y="3523726"/>
            <a:ext cx="30554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Mr. Campbell, this is Jane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 from the Warren Avenue flat.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28309" y="4311168"/>
            <a:ext cx="211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Hi, Jane, What’s up?</a:t>
            </a:r>
            <a:endParaRPr lang="ru-RU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59832" y="4828510"/>
            <a:ext cx="3703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Well, there’s a problem with the flat.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 The heating doesn’t work.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28309" y="5566846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Right. I’ll send the plumber over.</a:t>
            </a:r>
            <a:endParaRPr lang="ru-RU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59479" y="6052646"/>
            <a:ext cx="123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Thank you.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Z-Service 958-34-10\Pictures\i2MD24YBX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85" r="52302"/>
          <a:stretch/>
        </p:blipFill>
        <p:spPr bwMode="auto">
          <a:xfrm>
            <a:off x="1156945" y="1714488"/>
            <a:ext cx="1573525" cy="15614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100815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Power Masters</a:t>
            </a:r>
            <a:endParaRPr lang="ru-RU" sz="6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C:\Users\Z-Service 958-34-10\Picture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8325" y="1556792"/>
            <a:ext cx="2925763" cy="2344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Скругленный прямоугольник 1"/>
          <p:cNvSpPr/>
          <p:nvPr/>
        </p:nvSpPr>
        <p:spPr>
          <a:xfrm>
            <a:off x="6372200" y="2169439"/>
            <a:ext cx="2591494" cy="18356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6757" r="8986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05" r="11401"/>
          <a:stretch/>
        </p:blipFill>
        <p:spPr bwMode="auto">
          <a:xfrm>
            <a:off x="6544219" y="2341185"/>
            <a:ext cx="2242962" cy="149027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95536" y="1700808"/>
            <a:ext cx="2591494" cy="16344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Z-Service 958-34-10\Pictures\iCGLL7IRD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16"/>
          <a:stretch/>
        </p:blipFill>
        <p:spPr bwMode="auto">
          <a:xfrm>
            <a:off x="571018" y="1803673"/>
            <a:ext cx="2261820" cy="14287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639046" y="1479254"/>
            <a:ext cx="1944216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Frank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9174" y="3469481"/>
            <a:ext cx="1944216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Nancy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7666" y="4365104"/>
            <a:ext cx="308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Hello, Frank Howard speaking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6181" y="4722701"/>
            <a:ext cx="3362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Howard, hi. This is Nancy Adams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12823" y="5102527"/>
            <a:ext cx="335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Hi, Nancy, What can I do for you?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3902" y="5509385"/>
            <a:ext cx="269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Well, my TV doesn’t work</a:t>
            </a:r>
            <a:endParaRPr lang="ru-RU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30537" y="5895472"/>
            <a:ext cx="4132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Right. I’ll come over and have a look then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4088" y="6310320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Thank you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6655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frame">
            <a:avLst/>
          </a:prstGeom>
        </p:spPr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Power Masters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27622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587" y="1319104"/>
            <a:ext cx="25781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96752"/>
            <a:ext cx="3157537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080" y="3206532"/>
            <a:ext cx="20431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4774" y="1953382"/>
            <a:ext cx="2366714" cy="220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6043" y="2179808"/>
            <a:ext cx="1584176" cy="1755081"/>
          </a:xfrm>
          <a:prstGeom prst="roundRect">
            <a:avLst>
              <a:gd name="adj" fmla="val 16667"/>
            </a:avLst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64288" y="1466809"/>
            <a:ext cx="1147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Stacey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1762" y="4035207"/>
            <a:ext cx="5109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Good morning. Could I speak to Mr. Howard, please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76568" y="4414067"/>
            <a:ext cx="224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Mr. Howard speaking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6988" y="4783399"/>
            <a:ext cx="2364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Hi, Frank, this is Stacey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058786" y="5200831"/>
            <a:ext cx="289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Oh hello, Stacey. What’s up?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9019" y="5555955"/>
            <a:ext cx="543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There is a problem in my flat. One of the taps is leaking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58786" y="5939495"/>
            <a:ext cx="291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OK, I’ll come over right away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6592" y="6308827"/>
            <a:ext cx="117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Thank you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97272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636912"/>
            <a:ext cx="2994731" cy="1107996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</a:bodyPr>
          <a:lstStyle/>
          <a:p>
            <a:r>
              <a:rPr lang="en-US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End</a:t>
            </a:r>
            <a:endParaRPr lang="ru-RU" sz="6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3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EB2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278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Module 2</vt:lpstr>
      <vt:lpstr>Requiring services</vt:lpstr>
      <vt:lpstr>Power Masters</vt:lpstr>
      <vt:lpstr>Power Masters</vt:lpstr>
      <vt:lpstr>Power Masters</vt:lpstr>
      <vt:lpstr>Power Masters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Requiring services</dc:title>
  <dc:creator>Z-Service 958-34-10</dc:creator>
  <cp:lastModifiedBy>Teacher</cp:lastModifiedBy>
  <cp:revision>35</cp:revision>
  <dcterms:created xsi:type="dcterms:W3CDTF">2014-07-29T04:11:54Z</dcterms:created>
  <dcterms:modified xsi:type="dcterms:W3CDTF">2014-10-01T05:13:15Z</dcterms:modified>
</cp:coreProperties>
</file>